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0" r:id="rId4"/>
    <p:sldId id="274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391FF"/>
    <a:srgbClr val="ED234B"/>
    <a:srgbClr val="EDEBEE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0D0D7-D92B-4B87-9F89-560468C97EF7}" v="38" dt="2021-12-25T03:30:59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54" d="100"/>
          <a:sy n="54" d="100"/>
        </p:scale>
        <p:origin x="1014" y="10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5D20D0D7-D92B-4B87-9F89-560468C97EF7}"/>
    <pc:docChg chg="undo custSel modSld">
      <pc:chgData name="잔 마왕" userId="98e7bb4ea40e3576" providerId="LiveId" clId="{5D20D0D7-D92B-4B87-9F89-560468C97EF7}" dt="2021-12-25T03:30:59.055" v="522" actId="20577"/>
      <pc:docMkLst>
        <pc:docMk/>
      </pc:docMkLst>
      <pc:sldChg chg="modSp mod">
        <pc:chgData name="잔 마왕" userId="98e7bb4ea40e3576" providerId="LiveId" clId="{5D20D0D7-D92B-4B87-9F89-560468C97EF7}" dt="2021-12-25T03:28:31.838" v="503"/>
        <pc:sldMkLst>
          <pc:docMk/>
          <pc:sldMk cId="1737428603" sldId="256"/>
        </pc:sldMkLst>
        <pc:spChg chg="mod">
          <ac:chgData name="잔 마왕" userId="98e7bb4ea40e3576" providerId="LiveId" clId="{5D20D0D7-D92B-4B87-9F89-560468C97EF7}" dt="2021-12-25T03:23:04.246" v="21"/>
          <ac:spMkLst>
            <pc:docMk/>
            <pc:sldMk cId="1737428603" sldId="256"/>
            <ac:spMk id="11" creationId="{626AA9AC-7F9E-1444-BD29-FDDC51ADB5ED}"/>
          </ac:spMkLst>
        </pc:spChg>
        <pc:spChg chg="mod">
          <ac:chgData name="잔 마왕" userId="98e7bb4ea40e3576" providerId="LiveId" clId="{5D20D0D7-D92B-4B87-9F89-560468C97EF7}" dt="2021-12-25T03:28:31.838" v="503"/>
          <ac:spMkLst>
            <pc:docMk/>
            <pc:sldMk cId="1737428603" sldId="256"/>
            <ac:spMk id="18" creationId="{972D64BE-403E-0A4B-83E8-9B4D44CEF869}"/>
          </ac:spMkLst>
        </pc:spChg>
      </pc:sldChg>
      <pc:sldChg chg="modSp mod">
        <pc:chgData name="잔 마왕" userId="98e7bb4ea40e3576" providerId="LiveId" clId="{5D20D0D7-D92B-4B87-9F89-560468C97EF7}" dt="2021-12-25T03:28:19.656" v="500" actId="20577"/>
        <pc:sldMkLst>
          <pc:docMk/>
          <pc:sldMk cId="1613519670" sldId="257"/>
        </pc:sldMkLst>
        <pc:spChg chg="mod">
          <ac:chgData name="잔 마왕" userId="98e7bb4ea40e3576" providerId="LiveId" clId="{5D20D0D7-D92B-4B87-9F89-560468C97EF7}" dt="2021-12-25T03:28:19.656" v="500" actId="20577"/>
          <ac:spMkLst>
            <pc:docMk/>
            <pc:sldMk cId="1613519670" sldId="257"/>
            <ac:spMk id="6" creationId="{D1DA626E-FE1D-3748-8C05-FF0A3F27A833}"/>
          </ac:spMkLst>
        </pc:spChg>
      </pc:sldChg>
      <pc:sldChg chg="modSp mod">
        <pc:chgData name="잔 마왕" userId="98e7bb4ea40e3576" providerId="LiveId" clId="{5D20D0D7-D92B-4B87-9F89-560468C97EF7}" dt="2021-12-25T03:29:01.748" v="510" actId="20577"/>
        <pc:sldMkLst>
          <pc:docMk/>
          <pc:sldMk cId="4149144724" sldId="260"/>
        </pc:sldMkLst>
        <pc:spChg chg="mod">
          <ac:chgData name="잔 마왕" userId="98e7bb4ea40e3576" providerId="LiveId" clId="{5D20D0D7-D92B-4B87-9F89-560468C97EF7}" dt="2021-12-25T03:29:01.748" v="510" actId="20577"/>
          <ac:spMkLst>
            <pc:docMk/>
            <pc:sldMk cId="4149144724" sldId="260"/>
            <ac:spMk id="4" creationId="{7516A8D8-982B-408C-AC08-3C898E788EDB}"/>
          </ac:spMkLst>
        </pc:spChg>
      </pc:sldChg>
      <pc:sldChg chg="modSp mod">
        <pc:chgData name="잔 마왕" userId="98e7bb4ea40e3576" providerId="LiveId" clId="{5D20D0D7-D92B-4B87-9F89-560468C97EF7}" dt="2021-12-25T03:29:31.586" v="521" actId="20577"/>
        <pc:sldMkLst>
          <pc:docMk/>
          <pc:sldMk cId="3554500696" sldId="274"/>
        </pc:sldMkLst>
        <pc:spChg chg="mod">
          <ac:chgData name="잔 마왕" userId="98e7bb4ea40e3576" providerId="LiveId" clId="{5D20D0D7-D92B-4B87-9F89-560468C97EF7}" dt="2021-12-25T03:29:31.586" v="521" actId="20577"/>
          <ac:spMkLst>
            <pc:docMk/>
            <pc:sldMk cId="3554500696" sldId="274"/>
            <ac:spMk id="4" creationId="{FB2804B4-4E7E-474E-9C54-72FA9B0F4EFD}"/>
          </ac:spMkLst>
        </pc:spChg>
      </pc:sldChg>
      <pc:sldChg chg="modSp">
        <pc:chgData name="잔 마왕" userId="98e7bb4ea40e3576" providerId="LiveId" clId="{5D20D0D7-D92B-4B87-9F89-560468C97EF7}" dt="2021-12-25T03:30:59.055" v="522" actId="20577"/>
        <pc:sldMkLst>
          <pc:docMk/>
          <pc:sldMk cId="2118098328" sldId="321"/>
        </pc:sldMkLst>
        <pc:spChg chg="mod">
          <ac:chgData name="잔 마왕" userId="98e7bb4ea40e3576" providerId="LiveId" clId="{5D20D0D7-D92B-4B87-9F89-560468C97EF7}" dt="2021-12-25T03:30:59.055" v="522" actId="20577"/>
          <ac:spMkLst>
            <pc:docMk/>
            <pc:sldMk cId="2118098328" sldId="321"/>
            <ac:spMk id="14" creationId="{A02F608F-75EE-428A-9D7F-835A747E6DAB}"/>
          </ac:spMkLst>
        </pc:spChg>
      </pc:sldChg>
      <pc:sldChg chg="modSp mod">
        <pc:chgData name="잔 마왕" userId="98e7bb4ea40e3576" providerId="LiveId" clId="{5D20D0D7-D92B-4B87-9F89-560468C97EF7}" dt="2021-12-25T03:27:03.403" v="492" actId="1036"/>
        <pc:sldMkLst>
          <pc:docMk/>
          <pc:sldMk cId="3944285345" sldId="329"/>
        </pc:sldMkLst>
        <pc:spChg chg="mod">
          <ac:chgData name="잔 마왕" userId="98e7bb4ea40e3576" providerId="LiveId" clId="{5D20D0D7-D92B-4B87-9F89-560468C97EF7}" dt="2021-12-25T03:27:03.403" v="492" actId="1036"/>
          <ac:spMkLst>
            <pc:docMk/>
            <pc:sldMk cId="3944285345" sldId="329"/>
            <ac:spMk id="10" creationId="{83612F8A-B210-40D1-B842-0FE39B7FDEAC}"/>
          </ac:spMkLst>
        </pc:spChg>
        <pc:spChg chg="mod">
          <ac:chgData name="잔 마왕" userId="98e7bb4ea40e3576" providerId="LiveId" clId="{5D20D0D7-D92B-4B87-9F89-560468C97EF7}" dt="2021-12-25T03:27:03.403" v="492" actId="1036"/>
          <ac:spMkLst>
            <pc:docMk/>
            <pc:sldMk cId="3944285345" sldId="329"/>
            <ac:spMk id="16" creationId="{74668A51-A529-401B-AB40-BB9C60EADD94}"/>
          </ac:spMkLst>
        </pc:spChg>
        <pc:spChg chg="mod">
          <ac:chgData name="잔 마왕" userId="98e7bb4ea40e3576" providerId="LiveId" clId="{5D20D0D7-D92B-4B87-9F89-560468C97EF7}" dt="2021-12-25T03:27:03.403" v="492" actId="1036"/>
          <ac:spMkLst>
            <pc:docMk/>
            <pc:sldMk cId="3944285345" sldId="329"/>
            <ac:spMk id="17" creationId="{788071DD-9703-4D44-BB55-A9952B57A7EF}"/>
          </ac:spMkLst>
        </pc:spChg>
        <pc:spChg chg="mod">
          <ac:chgData name="잔 마왕" userId="98e7bb4ea40e3576" providerId="LiveId" clId="{5D20D0D7-D92B-4B87-9F89-560468C97EF7}" dt="2021-12-25T03:27:03.403" v="492" actId="1036"/>
          <ac:spMkLst>
            <pc:docMk/>
            <pc:sldMk cId="3944285345" sldId="329"/>
            <ac:spMk id="19" creationId="{2A8F7B7A-39BC-446A-B8A7-08414D5943CF}"/>
          </ac:spMkLst>
        </pc:spChg>
        <pc:picChg chg="mod">
          <ac:chgData name="잔 마왕" userId="98e7bb4ea40e3576" providerId="LiveId" clId="{5D20D0D7-D92B-4B87-9F89-560468C97EF7}" dt="2021-12-25T03:27:03.403" v="492" actId="1036"/>
          <ac:picMkLst>
            <pc:docMk/>
            <pc:sldMk cId="3944285345" sldId="329"/>
            <ac:picMk id="3" creationId="{888760AF-0498-45D4-AC97-0188E2F53468}"/>
          </ac:picMkLst>
        </pc:picChg>
        <pc:picChg chg="mod">
          <ac:chgData name="잔 마왕" userId="98e7bb4ea40e3576" providerId="LiveId" clId="{5D20D0D7-D92B-4B87-9F89-560468C97EF7}" dt="2021-12-25T03:27:03.403" v="492" actId="1036"/>
          <ac:picMkLst>
            <pc:docMk/>
            <pc:sldMk cId="3944285345" sldId="329"/>
            <ac:picMk id="5" creationId="{942759BA-1521-46C7-9DDA-20F27A00BAAA}"/>
          </ac:picMkLst>
        </pc:picChg>
        <pc:picChg chg="mod">
          <ac:chgData name="잔 마왕" userId="98e7bb4ea40e3576" providerId="LiveId" clId="{5D20D0D7-D92B-4B87-9F89-560468C97EF7}" dt="2021-12-25T03:27:03.403" v="492" actId="1036"/>
          <ac:picMkLst>
            <pc:docMk/>
            <pc:sldMk cId="3944285345" sldId="329"/>
            <ac:picMk id="7" creationId="{AB916FF8-C26F-44C6-B00D-7494CC7BA157}"/>
          </ac:picMkLst>
        </pc:picChg>
        <pc:picChg chg="mod">
          <ac:chgData name="잔 마왕" userId="98e7bb4ea40e3576" providerId="LiveId" clId="{5D20D0D7-D92B-4B87-9F89-560468C97EF7}" dt="2021-12-25T03:27:03.403" v="492" actId="1036"/>
          <ac:picMkLst>
            <pc:docMk/>
            <pc:sldMk cId="3944285345" sldId="329"/>
            <ac:picMk id="9" creationId="{7CF4C102-6CD8-4054-8F59-8B42C96773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12/25/2021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1A22B-B6EB-4F4C-8CA3-539E8DE8A72A}"/>
              </a:ext>
            </a:extLst>
          </p:cNvPr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675" dirty="0"/>
          </a:p>
        </p:txBody>
      </p:sp>
      <p:sp>
        <p:nvSpPr>
          <p:cNvPr id="11" name="Shape 213">
            <a:extLst>
              <a:ext uri="{FF2B5EF4-FFF2-40B4-BE49-F238E27FC236}">
                <a16:creationId xmlns:a16="http://schemas.microsoft.com/office/drawing/2014/main" id="{626AA9AC-7F9E-1444-BD29-FDDC51ADB5ED}"/>
              </a:ext>
            </a:extLst>
          </p:cNvPr>
          <p:cNvSpPr/>
          <p:nvPr/>
        </p:nvSpPr>
        <p:spPr>
          <a:xfrm>
            <a:off x="1535535" y="4595664"/>
            <a:ext cx="8783463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상장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&amp;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이름표 자동으로 만들기</a:t>
            </a:r>
          </a:p>
          <a:p>
            <a:pPr algn="r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r>
              <a:rPr lang="ko-KR" altLang="en-US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잔마왕</a:t>
            </a:r>
            <a:r>
              <a:rPr lang="en-US" altLang="ko-KR" sz="66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-</a:t>
            </a:r>
            <a:endParaRPr lang="ko-KR" altLang="en-US" sz="66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8" name="Shape 214">
            <a:extLst>
              <a:ext uri="{FF2B5EF4-FFF2-40B4-BE49-F238E27FC236}">
                <a16:creationId xmlns:a16="http://schemas.microsoft.com/office/drawing/2014/main" id="{972D64BE-403E-0A4B-83E8-9B4D44CEF869}"/>
              </a:ext>
            </a:extLst>
          </p:cNvPr>
          <p:cNvSpPr/>
          <p:nvPr/>
        </p:nvSpPr>
        <p:spPr>
          <a:xfrm>
            <a:off x="1532954" y="9594304"/>
            <a:ext cx="11522348" cy="312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PART1  |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Word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메일머지로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상장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이름표 자동으로 만들기</a:t>
            </a:r>
            <a:endParaRPr lang="en-US" altLang="ko-KR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Word</a:t>
            </a:r>
            <a:r>
              <a:rPr lang="ko-KR" altLang="en-US" dirty="0"/>
              <a:t>의 기본기능인 </a:t>
            </a:r>
            <a:r>
              <a:rPr lang="ko-KR" altLang="en-US" dirty="0" err="1"/>
              <a:t>메일머지로도</a:t>
            </a:r>
            <a:r>
              <a:rPr lang="ko-KR" altLang="en-US" dirty="0"/>
              <a:t> 상장 </a:t>
            </a:r>
            <a:r>
              <a:rPr lang="en-US" altLang="ko-KR" dirty="0"/>
              <a:t>/ </a:t>
            </a:r>
            <a:r>
              <a:rPr lang="ko-KR" altLang="en-US" dirty="0"/>
              <a:t>이름표를 만드는 기본 작업을 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</a:t>
            </a:r>
            <a:r>
              <a:rPr lang="en-US" dirty="0">
                <a:solidFill>
                  <a:srgbClr val="ED234B"/>
                </a:solidFill>
              </a:rPr>
              <a:t>2</a:t>
            </a:r>
            <a:r>
              <a:rPr dirty="0">
                <a:solidFill>
                  <a:srgbClr val="ED234B"/>
                </a:solidFill>
              </a:rPr>
              <a:t>  |  </a:t>
            </a:r>
            <a:r>
              <a:rPr lang="en-US" dirty="0">
                <a:solidFill>
                  <a:srgbClr val="ED234B"/>
                </a:solidFill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VBA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로 파워포인트 형식 이미지 포함하여 상장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이름표 만들기</a:t>
            </a:r>
            <a:endParaRPr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이미지가 포함되었을 경우 </a:t>
            </a:r>
            <a:r>
              <a:rPr lang="en-US" altLang="ko-KR" dirty="0"/>
              <a:t>VBA</a:t>
            </a:r>
            <a:r>
              <a:rPr lang="ko-KR" altLang="en-US" dirty="0"/>
              <a:t>를 활용한 상장 </a:t>
            </a:r>
            <a:r>
              <a:rPr lang="en-US" altLang="ko-KR" dirty="0"/>
              <a:t>/ </a:t>
            </a:r>
            <a:r>
              <a:rPr lang="ko-KR" altLang="en-US" dirty="0"/>
              <a:t>이름표 만드는 방법을 알아보겠습니다</a:t>
            </a:r>
            <a:r>
              <a:rPr lang="en-US" altLang="ko-KR" dirty="0"/>
              <a:t>.</a:t>
            </a:r>
            <a:endParaRPr dirty="0"/>
          </a:p>
          <a:p>
            <a:pPr algn="l" defTabSz="457200">
              <a:lnSpc>
                <a:spcPct val="150000"/>
              </a:lnSpc>
              <a:defRPr sz="1000" spc="-9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dirty="0"/>
          </a:p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</a:t>
            </a:r>
            <a:r>
              <a:rPr lang="en-US" dirty="0">
                <a:solidFill>
                  <a:srgbClr val="ED234B"/>
                </a:solidFill>
              </a:rPr>
              <a:t>3</a:t>
            </a:r>
            <a:r>
              <a:rPr dirty="0">
                <a:solidFill>
                  <a:srgbClr val="ED234B"/>
                </a:solidFill>
              </a:rPr>
              <a:t>  | </a:t>
            </a:r>
            <a:r>
              <a:rPr lang="en-US" dirty="0">
                <a:solidFill>
                  <a:srgbClr val="ED234B"/>
                </a:solidFill>
              </a:rPr>
              <a:t>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파이썬으로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파워포인트 형식 이미지 포함하여 상장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이름표 만들기</a:t>
            </a:r>
            <a:endParaRPr lang="ko-KR" altLang="en-US" dirty="0"/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Part2</a:t>
            </a:r>
            <a:r>
              <a:rPr lang="ko-KR" altLang="en-US" dirty="0"/>
              <a:t>에서 다룬 내용과 유사한 내용을 </a:t>
            </a:r>
            <a:r>
              <a:rPr lang="ko-KR" altLang="en-US" dirty="0" err="1"/>
              <a:t>파이썬을</a:t>
            </a:r>
            <a:r>
              <a:rPr lang="ko-KR" altLang="en-US" dirty="0"/>
              <a:t> 이용하여 만들어 보겠습니다</a:t>
            </a:r>
            <a:r>
              <a:rPr lang="en-US" altLang="ko-KR" dirty="0"/>
              <a:t>.</a:t>
            </a:r>
          </a:p>
          <a:p>
            <a:pPr algn="l" defTabSz="457200">
              <a:lnSpc>
                <a:spcPct val="150000"/>
              </a:lnSpc>
              <a:defRPr sz="1700" spc="-17"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sz="1000" dirty="0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8A597B72-D0DE-9F48-9FFB-F70915CE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2" name="그림 11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8AF9FE3A-9015-C945-9E96-16AC48FA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3833813"/>
            <a:ext cx="3025521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상장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&amp;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이름표 자동으로 만들기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Word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의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메일머지로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상장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/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이름표 자동으로 만들기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4" name="Shape 219">
            <a:extLst>
              <a:ext uri="{FF2B5EF4-FFF2-40B4-BE49-F238E27FC236}">
                <a16:creationId xmlns:a16="http://schemas.microsoft.com/office/drawing/2014/main" id="{7516A8D8-982B-408C-AC08-3C898E788EDB}"/>
              </a:ext>
            </a:extLst>
          </p:cNvPr>
          <p:cNvSpPr/>
          <p:nvPr/>
        </p:nvSpPr>
        <p:spPr>
          <a:xfrm>
            <a:off x="2413000" y="3689648"/>
            <a:ext cx="17526000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상장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&amp;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이름표 자동으로 만들기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lang="ko-KR" altLang="en-US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VBA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로 파워포인트 형식 이미지 포함 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상장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/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이름표 만들기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25777-0D0B-5942-B8E7-95AF32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4" name="Shape 219">
            <a:extLst>
              <a:ext uri="{FF2B5EF4-FFF2-40B4-BE49-F238E27FC236}">
                <a16:creationId xmlns:a16="http://schemas.microsoft.com/office/drawing/2014/main" id="{FB2804B4-4E7E-474E-9C54-72FA9B0F4EFD}"/>
              </a:ext>
            </a:extLst>
          </p:cNvPr>
          <p:cNvSpPr/>
          <p:nvPr/>
        </p:nvSpPr>
        <p:spPr>
          <a:xfrm>
            <a:off x="2413000" y="3689648"/>
            <a:ext cx="17526000" cy="31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상장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&amp;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이름표 자동으로 만들기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3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파이썬으로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파워포인트 형식 이미지 포함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상장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/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이름표 만들기</a:t>
            </a:r>
          </a:p>
        </p:txBody>
      </p:sp>
    </p:spTree>
    <p:extLst>
      <p:ext uri="{BB962C8B-B14F-4D97-AF65-F5344CB8AC3E}">
        <p14:creationId xmlns:p14="http://schemas.microsoft.com/office/powerpoint/2010/main" val="355450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rgbClr val="53585F"/>
      </a:dk1>
      <a:lt1>
        <a:srgbClr val="F0F5FF"/>
      </a:lt1>
      <a:dk2>
        <a:srgbClr val="44546A"/>
      </a:dk2>
      <a:lt2>
        <a:srgbClr val="E7E6E6"/>
      </a:lt2>
      <a:accent1>
        <a:srgbClr val="ED234B"/>
      </a:accent1>
      <a:accent2>
        <a:srgbClr val="7391FF"/>
      </a:accent2>
      <a:accent3>
        <a:srgbClr val="C8D7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">
      <a:majorFont>
        <a:latin typeface="Spoqa Han Sans Neo Bold"/>
        <a:ea typeface="Spoqa Han Sans Neo Bold"/>
        <a:cs typeface=""/>
      </a:majorFont>
      <a:minorFont>
        <a:latin typeface="Spoqa Han Sans Neo Bold"/>
        <a:ea typeface="Spoqa Han Sans Neo Bol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</TotalTime>
  <Words>131</Words>
  <Application>Microsoft Office PowerPoint</Application>
  <PresentationFormat>사용자 지정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SpoqaHanSans-Bold</vt:lpstr>
      <vt:lpstr>SpoqaHanSans-Light</vt:lpstr>
      <vt:lpstr>SpoqaHanSans-Regular</vt:lpstr>
      <vt:lpstr>Arial</vt:lpstr>
      <vt:lpstr>Calibri</vt:lpstr>
      <vt:lpstr>Roboto</vt:lpstr>
      <vt:lpstr>Spoqa Han Sans Neo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잔 마왕</cp:lastModifiedBy>
  <cp:revision>30</cp:revision>
  <dcterms:created xsi:type="dcterms:W3CDTF">2021-04-05T07:22:06Z</dcterms:created>
  <dcterms:modified xsi:type="dcterms:W3CDTF">2021-12-25T04:00:14Z</dcterms:modified>
</cp:coreProperties>
</file>