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60" r:id="rId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34B"/>
    <a:srgbClr val="7391FF"/>
    <a:srgbClr val="EDEBEE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5B60A-BE4F-4FA9-9ED5-C8705B387A37}" v="1192" dt="2021-12-24T11:32:17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54" d="100"/>
          <a:sy n="54" d="100"/>
        </p:scale>
        <p:origin x="1014" y="10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01/01/2022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1A22B-B6EB-4F4C-8CA3-539E8DE8A72A}"/>
              </a:ext>
            </a:extLst>
          </p:cNvPr>
          <p:cNvSpPr txBox="1"/>
          <p:nvPr/>
        </p:nvSpPr>
        <p:spPr>
          <a:xfrm>
            <a:off x="14973303" y="2209800"/>
            <a:ext cx="18473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675" dirty="0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8A597B72-D0DE-9F48-9FFB-F70915CE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Arial" panose="020B0604020202020204" pitchFamily="34" charset="0"/>
                <a:ea typeface="궁서체" panose="02030609000101010101" pitchFamily="17" charset="-127"/>
              </a:rPr>
              <a:pPr algn="ctr"/>
              <a:t>1</a:t>
            </a:fld>
            <a:endParaRPr kumimoji="1" lang="ko-Kore-KR" altLang="en-US" sz="1500" dirty="0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pic>
        <p:nvPicPr>
          <p:cNvPr id="12" name="그림 11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8AF9FE3A-9015-C945-9E96-16AC48FA8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3833813"/>
            <a:ext cx="3025521" cy="486000"/>
          </a:xfrm>
          <a:prstGeom prst="rect">
            <a:avLst/>
          </a:prstGeom>
        </p:spPr>
      </p:pic>
      <p:sp>
        <p:nvSpPr>
          <p:cNvPr id="7" name="Shape 213">
            <a:extLst>
              <a:ext uri="{FF2B5EF4-FFF2-40B4-BE49-F238E27FC236}">
                <a16:creationId xmlns:a16="http://schemas.microsoft.com/office/drawing/2014/main" id="{18C8D87D-A786-4ED6-ACE3-4179C99D441E}"/>
              </a:ext>
            </a:extLst>
          </p:cNvPr>
          <p:cNvSpPr/>
          <p:nvPr/>
        </p:nvSpPr>
        <p:spPr>
          <a:xfrm>
            <a:off x="1535535" y="4595664"/>
            <a:ext cx="8783463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Arial" panose="020B0604020202020204" pitchFamily="34" charset="0"/>
                <a:ea typeface="궁서체" panose="02030609000101010101" pitchFamily="17" charset="-127"/>
              </a:rPr>
              <a:t>PPT </a:t>
            </a:r>
            <a:r>
              <a:rPr lang="ko-KR" altLang="en-US" b="1" dirty="0">
                <a:latin typeface="Arial" panose="020B0604020202020204" pitchFamily="34" charset="0"/>
                <a:ea typeface="궁서체" panose="02030609000101010101" pitchFamily="17" charset="-127"/>
              </a:rPr>
              <a:t>폰트</a:t>
            </a:r>
            <a:endParaRPr lang="en-US" altLang="ko-KR" b="1" dirty="0">
              <a:latin typeface="Arial" panose="020B0604020202020204" pitchFamily="34" charset="0"/>
              <a:ea typeface="궁서체" panose="02030609000101010101" pitchFamily="17" charset="-127"/>
            </a:endParaRPr>
          </a:p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Arial" panose="020B0604020202020204" pitchFamily="34" charset="0"/>
                <a:ea typeface="궁서체" panose="02030609000101010101" pitchFamily="17" charset="-127"/>
              </a:rPr>
              <a:t>통일하기</a:t>
            </a:r>
          </a:p>
          <a:p>
            <a:pPr algn="r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6600" b="1" dirty="0">
                <a:latin typeface="Arial" panose="020B0604020202020204" pitchFamily="34" charset="0"/>
                <a:ea typeface="궁서체" panose="02030609000101010101" pitchFamily="17" charset="-127"/>
              </a:rPr>
              <a:t>-</a:t>
            </a:r>
            <a:r>
              <a:rPr lang="ko-KR" altLang="en-US" sz="6600" b="1" dirty="0">
                <a:latin typeface="Arial" panose="020B0604020202020204" pitchFamily="34" charset="0"/>
                <a:ea typeface="궁서체" panose="02030609000101010101" pitchFamily="17" charset="-127"/>
              </a:rPr>
              <a:t>잔마왕</a:t>
            </a:r>
            <a:r>
              <a:rPr lang="en-US" altLang="ko-KR" sz="6600" b="1" dirty="0">
                <a:latin typeface="Arial" panose="020B0604020202020204" pitchFamily="34" charset="0"/>
                <a:ea typeface="궁서체" panose="02030609000101010101" pitchFamily="17" charset="-127"/>
              </a:rPr>
              <a:t>-</a:t>
            </a:r>
            <a:endParaRPr lang="ko-KR" altLang="en-US" sz="6600" b="1" dirty="0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sp>
        <p:nvSpPr>
          <p:cNvPr id="8" name="Shape 214">
            <a:extLst>
              <a:ext uri="{FF2B5EF4-FFF2-40B4-BE49-F238E27FC236}">
                <a16:creationId xmlns:a16="http://schemas.microsoft.com/office/drawing/2014/main" id="{7ED609E2-4B6C-44BB-B2E3-C3823F9C8DB5}"/>
              </a:ext>
            </a:extLst>
          </p:cNvPr>
          <p:cNvSpPr/>
          <p:nvPr/>
        </p:nvSpPr>
        <p:spPr>
          <a:xfrm>
            <a:off x="1532954" y="8898489"/>
            <a:ext cx="13898612" cy="186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  <a:latin typeface="Arial" panose="020B0604020202020204" pitchFamily="34" charset="0"/>
                <a:ea typeface="궁서체" panose="02030609000101010101" pitchFamily="17" charset="-127"/>
              </a:rPr>
              <a:t>PART1  |   </a:t>
            </a:r>
            <a:r>
              <a:rPr lang="en-US" dirty="0">
                <a:solidFill>
                  <a:srgbClr val="ED234B"/>
                </a:solidFill>
                <a:latin typeface="Arial" panose="020B0604020202020204" pitchFamily="34" charset="0"/>
                <a:ea typeface="궁서체" panose="02030609000101010101" pitchFamily="17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궁서체" panose="02030609000101010101" pitchFamily="17" charset="-127"/>
              </a:rPr>
              <a:t>PPT VBA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궁서체" panose="02030609000101010101" pitchFamily="17" charset="-127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궁서체" panose="02030609000101010101" pitchFamily="17" charset="-127"/>
              </a:rPr>
              <a:t>PPT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궁서체" panose="02030609000101010101" pitchFamily="17" charset="-127"/>
              </a:rPr>
              <a:t>폰트 통일하기</a:t>
            </a:r>
            <a:endParaRPr lang="en-US" altLang="ko-KR" dirty="0">
              <a:latin typeface="Arial" panose="020B0604020202020204" pitchFamily="34" charset="0"/>
              <a:ea typeface="궁서체" panose="02030609000101010101" pitchFamily="17" charset="-127"/>
            </a:endParaRPr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>
                <a:latin typeface="Arial" panose="020B0604020202020204" pitchFamily="34" charset="0"/>
                <a:ea typeface="궁서체" panose="02030609000101010101" pitchFamily="17" charset="-127"/>
              </a:rPr>
              <a:t>파워포인트 자료의 폰트를 한번에 통일하는 매크로를 만들어 보겠습니다</a:t>
            </a:r>
          </a:p>
          <a:p>
            <a:pPr algn="l" defTabSz="457200">
              <a:lnSpc>
                <a:spcPct val="150000"/>
              </a:lnSpc>
              <a:defRPr sz="1000" spc="-9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ko-KR" altLang="en-US" dirty="0">
              <a:latin typeface="Arial" panose="020B0604020202020204" pitchFamily="34" charset="0"/>
              <a:ea typeface="궁서체" panose="02030609000101010101" pitchFamily="17" charset="-127"/>
            </a:endParaRPr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  <a:latin typeface="Arial" panose="020B0604020202020204" pitchFamily="34" charset="0"/>
                <a:ea typeface="궁서체" panose="02030609000101010101" pitchFamily="17" charset="-127"/>
              </a:rPr>
              <a:t>PART</a:t>
            </a:r>
            <a:r>
              <a:rPr lang="en-US" dirty="0">
                <a:solidFill>
                  <a:srgbClr val="ED234B"/>
                </a:solidFill>
                <a:latin typeface="Arial" panose="020B0604020202020204" pitchFamily="34" charset="0"/>
                <a:ea typeface="궁서체" panose="02030609000101010101" pitchFamily="17" charset="-127"/>
              </a:rPr>
              <a:t>2</a:t>
            </a:r>
            <a:r>
              <a:rPr dirty="0">
                <a:solidFill>
                  <a:srgbClr val="ED234B"/>
                </a:solidFill>
                <a:latin typeface="Arial" panose="020B0604020202020204" pitchFamily="34" charset="0"/>
                <a:ea typeface="궁서체" panose="02030609000101010101" pitchFamily="17" charset="-127"/>
              </a:rPr>
              <a:t>  |  </a:t>
            </a:r>
            <a:r>
              <a:rPr lang="en-US" dirty="0">
                <a:solidFill>
                  <a:srgbClr val="ED234B"/>
                </a:solidFill>
                <a:latin typeface="Arial" panose="020B0604020202020204" pitchFamily="34" charset="0"/>
                <a:ea typeface="궁서체" panose="02030609000101010101" pitchFamily="17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궁서체" panose="02030609000101010101" pitchFamily="17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궁서체" panose="02030609000101010101" pitchFamily="17" charset="-127"/>
              </a:rPr>
              <a:t>파이썬으로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궁서체" panose="02030609000101010101" pitchFamily="17" charset="-127"/>
              </a:rPr>
              <a:t>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궁서체" panose="02030609000101010101" pitchFamily="17" charset="-127"/>
              </a:rPr>
              <a:t>PPT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궁서체" panose="02030609000101010101" pitchFamily="17" charset="-127"/>
              </a:rPr>
              <a:t>폰트 통일하기</a:t>
            </a:r>
            <a:endParaRPr dirty="0">
              <a:latin typeface="Arial" panose="020B0604020202020204" pitchFamily="34" charset="0"/>
              <a:ea typeface="궁서체" panose="02030609000101010101" pitchFamily="17" charset="-127"/>
            </a:endParaRPr>
          </a:p>
          <a:p>
            <a:pPr algn="l" defTabSz="457200">
              <a:lnSpc>
                <a:spcPct val="150000"/>
              </a:lnSpc>
              <a:defRPr sz="1700" spc="-17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dirty="0">
                <a:latin typeface="Arial" panose="020B0604020202020204" pitchFamily="34" charset="0"/>
                <a:ea typeface="궁서체" panose="02030609000101010101" pitchFamily="17" charset="-127"/>
              </a:rPr>
              <a:t>Part1</a:t>
            </a:r>
            <a:r>
              <a:rPr lang="ko-KR" altLang="en-US" dirty="0">
                <a:latin typeface="Arial" panose="020B0604020202020204" pitchFamily="34" charset="0"/>
                <a:ea typeface="궁서체" panose="02030609000101010101" pitchFamily="17" charset="-127"/>
              </a:rPr>
              <a:t>과 동일한 기능을 </a:t>
            </a:r>
            <a:r>
              <a:rPr lang="ko-KR" altLang="en-US" dirty="0" err="1">
                <a:latin typeface="Arial" panose="020B0604020202020204" pitchFamily="34" charset="0"/>
                <a:ea typeface="궁서체" panose="02030609000101010101" pitchFamily="17" charset="-127"/>
              </a:rPr>
              <a:t>파이썬에서도</a:t>
            </a:r>
            <a:r>
              <a:rPr lang="ko-KR" altLang="en-US" dirty="0">
                <a:latin typeface="Arial" panose="020B0604020202020204" pitchFamily="34" charset="0"/>
                <a:ea typeface="궁서체" panose="02030609000101010101" pitchFamily="17" charset="-127"/>
              </a:rPr>
              <a:t> 만들어 보겠습니다</a:t>
            </a:r>
            <a:endParaRPr dirty="0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4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Arial" panose="020B0604020202020204" pitchFamily="34" charset="0"/>
                <a:ea typeface="궁서체" panose="02030609000101010101" pitchFamily="17" charset="-127"/>
              </a:rPr>
              <a:pPr algn="ctr"/>
              <a:t>2</a:t>
            </a:fld>
            <a:endParaRPr kumimoji="1" lang="ko-Kore-KR" altLang="en-US" sz="1500" dirty="0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DB59B0C-7BAA-43BC-92E4-80F3ACCF6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53276"/>
              </p:ext>
            </p:extLst>
          </p:nvPr>
        </p:nvGraphicFramePr>
        <p:xfrm>
          <a:off x="8915252" y="9594304"/>
          <a:ext cx="11017224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185465265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2325548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864313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Arial" panose="020B0604020202020204" pitchFamily="34" charset="0"/>
                          <a:ea typeface="궁서체" panose="02030609000101010101" pitchFamily="17" charset="-127"/>
                        </a:rPr>
                        <a:t>표안의</a:t>
                      </a:r>
                      <a:r>
                        <a:rPr lang="ko-KR" altLang="en-US" dirty="0">
                          <a:latin typeface="Arial" panose="020B0604020202020204" pitchFamily="34" charset="0"/>
                          <a:ea typeface="궁서체" panose="02030609000101010101" pitchFamily="17" charset="-127"/>
                        </a:rPr>
                        <a:t> 문자는 바뀔 것인가</a:t>
                      </a:r>
                      <a:r>
                        <a:rPr lang="en-US" altLang="ko-KR" dirty="0">
                          <a:latin typeface="Arial" panose="020B0604020202020204" pitchFamily="34" charset="0"/>
                          <a:ea typeface="궁서체" panose="02030609000101010101" pitchFamily="17" charset="-127"/>
                        </a:rPr>
                        <a:t>?</a:t>
                      </a:r>
                      <a:endParaRPr lang="ko-KR" altLang="en-US" dirty="0">
                        <a:latin typeface="Arial" panose="020B0604020202020204" pitchFamily="34" charset="0"/>
                        <a:ea typeface="궁서체" panose="02030609000101010101" pitchFamily="17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ea typeface="궁서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5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ea typeface="궁서체" panose="02030609000101010101" pitchFamily="17" charset="-127"/>
                        </a:rPr>
                        <a:t>생각보다는 까다로울지도</a:t>
                      </a:r>
                      <a:r>
                        <a:rPr lang="en-US" altLang="ko-KR" dirty="0">
                          <a:latin typeface="Arial" panose="020B0604020202020204" pitchFamily="34" charset="0"/>
                          <a:ea typeface="궁서체" panose="02030609000101010101" pitchFamily="17" charset="-127"/>
                        </a:rPr>
                        <a:t>…</a:t>
                      </a:r>
                      <a:endParaRPr lang="ko-KR" altLang="en-US" dirty="0">
                        <a:latin typeface="Arial" panose="020B0604020202020204" pitchFamily="34" charset="0"/>
                        <a:ea typeface="궁서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ea typeface="궁서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ea typeface="궁서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ea typeface="궁서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ea typeface="궁서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ea typeface="궁서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399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9C57FDD8-A5CA-4D92-8DD5-F05C52F4C63D}"/>
              </a:ext>
            </a:extLst>
          </p:cNvPr>
          <p:cNvGrpSpPr/>
          <p:nvPr/>
        </p:nvGrpSpPr>
        <p:grpSpPr>
          <a:xfrm>
            <a:off x="3910286" y="934919"/>
            <a:ext cx="7560840" cy="3085351"/>
            <a:chOff x="3910286" y="934919"/>
            <a:chExt cx="7560840" cy="308535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88F4F9-4F50-4321-A223-85B75337C1CA}"/>
                </a:ext>
              </a:extLst>
            </p:cNvPr>
            <p:cNvSpPr txBox="1"/>
            <p:nvPr/>
          </p:nvSpPr>
          <p:spPr>
            <a:xfrm>
              <a:off x="3910286" y="9349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>
                  <a:latin typeface="Arial" panose="020B0604020202020204" pitchFamily="34" charset="0"/>
                  <a:ea typeface="궁서체" panose="02030609000101010101" pitchFamily="17" charset="-127"/>
                </a:rPr>
                <a:t>의외의 복병인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E994FD-DE1D-44E1-B43D-9E2B633BAB76}"/>
                </a:ext>
              </a:extLst>
            </p:cNvPr>
            <p:cNvSpPr txBox="1"/>
            <p:nvPr/>
          </p:nvSpPr>
          <p:spPr>
            <a:xfrm>
              <a:off x="5638478" y="1619613"/>
              <a:ext cx="5832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>
                  <a:latin typeface="Arial" panose="020B0604020202020204" pitchFamily="34" charset="0"/>
                  <a:ea typeface="궁서체" panose="02030609000101010101" pitchFamily="17" charset="-127"/>
                </a:rPr>
                <a:t>그룹 개체 내부 문자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44F3BF-C924-4024-90AE-0DEDFC3D4E71}"/>
                </a:ext>
              </a:extLst>
            </p:cNvPr>
            <p:cNvSpPr txBox="1"/>
            <p:nvPr/>
          </p:nvSpPr>
          <p:spPr>
            <a:xfrm>
              <a:off x="4486350" y="2450610"/>
              <a:ext cx="58326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>
                  <a:latin typeface="Arial" panose="020B0604020202020204" pitchFamily="34" charset="0"/>
                  <a:ea typeface="궁서체" panose="02030609000101010101" pitchFamily="17" charset="-127"/>
                </a:rPr>
                <a:t>구조만 알면 해 볼만</a:t>
              </a:r>
              <a:r>
                <a:rPr lang="en-US" altLang="ko-KR" sz="4800" dirty="0">
                  <a:latin typeface="Arial" panose="020B0604020202020204" pitchFamily="34" charset="0"/>
                  <a:ea typeface="궁서체" panose="02030609000101010101" pitchFamily="17" charset="-127"/>
                </a:rPr>
                <a:t>…</a:t>
              </a:r>
              <a:endParaRPr lang="ko-KR" altLang="en-US" sz="4800" dirty="0">
                <a:latin typeface="Arial" panose="020B0604020202020204" pitchFamily="34" charset="0"/>
                <a:ea typeface="궁서체" panose="02030609000101010101" pitchFamily="17" charset="-127"/>
              </a:endParaRPr>
            </a:p>
          </p:txBody>
        </p:sp>
      </p:grpSp>
      <p:sp>
        <p:nvSpPr>
          <p:cNvPr id="11" name="Shape 219">
            <a:extLst>
              <a:ext uri="{FF2B5EF4-FFF2-40B4-BE49-F238E27FC236}">
                <a16:creationId xmlns:a16="http://schemas.microsoft.com/office/drawing/2014/main" id="{2B030F22-DD18-4C17-89F7-9E4BEACC6B36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Arial" panose="020B0604020202020204" pitchFamily="34" charset="0"/>
                <a:ea typeface="궁서체" panose="02030609000101010101" pitchFamily="17" charset="-127"/>
              </a:rPr>
              <a:t>PPT </a:t>
            </a:r>
            <a:r>
              <a:rPr lang="ko-KR" altLang="en-US" b="1" dirty="0">
                <a:latin typeface="Arial" panose="020B0604020202020204" pitchFamily="34" charset="0"/>
                <a:ea typeface="궁서체" panose="02030609000101010101" pitchFamily="17" charset="-127"/>
              </a:rPr>
              <a:t>폰트 통일하기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Arial" panose="020B0604020202020204" pitchFamily="34" charset="0"/>
              <a:ea typeface="궁서체" panose="02030609000101010101" pitchFamily="17" charset="-127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Arial" panose="020B0604020202020204" pitchFamily="34" charset="0"/>
                <a:ea typeface="궁서체" panose="02030609000101010101" pitchFamily="17" charset="-127"/>
              </a:rPr>
              <a:t>1</a:t>
            </a:r>
            <a:r>
              <a:rPr b="1" dirty="0">
                <a:solidFill>
                  <a:srgbClr val="ED234B"/>
                </a:solidFill>
                <a:latin typeface="Arial" panose="020B0604020202020204" pitchFamily="34" charset="0"/>
                <a:ea typeface="궁서체" panose="02030609000101010101" pitchFamily="17" charset="-127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ea typeface="궁서체" panose="02030609000101010101" pitchFamily="17" charset="-127"/>
              </a:rPr>
              <a:t>PPT VBA</a:t>
            </a:r>
            <a:r>
              <a:rPr lang="ko-KR" altLang="en-US" b="1" dirty="0">
                <a:latin typeface="Arial" panose="020B0604020202020204" pitchFamily="34" charset="0"/>
                <a:ea typeface="궁서체" panose="02030609000101010101" pitchFamily="17" charset="-127"/>
              </a:rPr>
              <a:t>로 </a:t>
            </a:r>
            <a:r>
              <a:rPr lang="en-US" altLang="ko-KR" b="1" dirty="0">
                <a:latin typeface="Arial" panose="020B0604020202020204" pitchFamily="34" charset="0"/>
                <a:ea typeface="궁서체" panose="02030609000101010101" pitchFamily="17" charset="-127"/>
              </a:rPr>
              <a:t>PPT </a:t>
            </a:r>
            <a:r>
              <a:rPr lang="ko-KR" altLang="en-US" b="1" dirty="0">
                <a:latin typeface="Arial" panose="020B0604020202020204" pitchFamily="34" charset="0"/>
                <a:ea typeface="궁서체" panose="02030609000101010101" pitchFamily="17" charset="-127"/>
              </a:rPr>
              <a:t>폰트 통일하기</a:t>
            </a:r>
            <a:endParaRPr b="1" dirty="0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Arial" panose="020B0604020202020204" pitchFamily="34" charset="0"/>
                <a:ea typeface="궁서체" panose="02030609000101010101" pitchFamily="17" charset="-127"/>
              </a:rPr>
              <a:pPr algn="ctr"/>
              <a:t>3</a:t>
            </a:fld>
            <a:endParaRPr kumimoji="1" lang="ko-Kore-KR" altLang="en-US" sz="1500" dirty="0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sp>
        <p:nvSpPr>
          <p:cNvPr id="7" name="Shape 219">
            <a:extLst>
              <a:ext uri="{FF2B5EF4-FFF2-40B4-BE49-F238E27FC236}">
                <a16:creationId xmlns:a16="http://schemas.microsoft.com/office/drawing/2014/main" id="{A6FB955F-A7B9-4839-B56C-39A8375CDA1E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Arial" panose="020B0604020202020204" pitchFamily="34" charset="0"/>
                <a:ea typeface="궁서체" panose="02030609000101010101" pitchFamily="17" charset="-127"/>
              </a:rPr>
              <a:t>PPT </a:t>
            </a:r>
            <a:r>
              <a:rPr lang="ko-KR" altLang="en-US" b="1" dirty="0">
                <a:latin typeface="Arial" panose="020B0604020202020204" pitchFamily="34" charset="0"/>
                <a:ea typeface="궁서체" panose="02030609000101010101" pitchFamily="17" charset="-127"/>
              </a:rPr>
              <a:t>폰트 통일하기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Arial" panose="020B0604020202020204" pitchFamily="34" charset="0"/>
              <a:ea typeface="궁서체" panose="02030609000101010101" pitchFamily="17" charset="-127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Arial" panose="020B0604020202020204" pitchFamily="34" charset="0"/>
                <a:ea typeface="궁서체" panose="02030609000101010101" pitchFamily="17" charset="-127"/>
              </a:rPr>
              <a:t>2</a:t>
            </a:r>
            <a:r>
              <a:rPr b="1" dirty="0">
                <a:solidFill>
                  <a:srgbClr val="ED234B"/>
                </a:solidFill>
                <a:latin typeface="Arial" panose="020B0604020202020204" pitchFamily="34" charset="0"/>
                <a:ea typeface="궁서체" panose="02030609000101010101" pitchFamily="17" charset="-127"/>
              </a:rPr>
              <a:t> </a:t>
            </a:r>
            <a:r>
              <a:rPr lang="ko-KR" altLang="en-US" b="1" dirty="0" err="1">
                <a:latin typeface="Arial" panose="020B0604020202020204" pitchFamily="34" charset="0"/>
                <a:ea typeface="궁서체" panose="02030609000101010101" pitchFamily="17" charset="-127"/>
              </a:rPr>
              <a:t>파이썬으로</a:t>
            </a:r>
            <a:r>
              <a:rPr lang="ko-KR" altLang="en-US" b="1" dirty="0">
                <a:latin typeface="Arial" panose="020B0604020202020204" pitchFamily="34" charset="0"/>
                <a:ea typeface="궁서체" panose="02030609000101010101" pitchFamily="17" charset="-127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ea typeface="궁서체" panose="02030609000101010101" pitchFamily="17" charset="-127"/>
              </a:rPr>
              <a:t>PPT </a:t>
            </a:r>
            <a:r>
              <a:rPr lang="ko-KR" altLang="en-US" b="1" dirty="0">
                <a:latin typeface="Arial" panose="020B0604020202020204" pitchFamily="34" charset="0"/>
                <a:ea typeface="궁서체" panose="02030609000101010101" pitchFamily="17" charset="-127"/>
              </a:rPr>
              <a:t>폰트 통일하기</a:t>
            </a:r>
            <a:endParaRPr b="1" dirty="0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rgbClr val="53585F"/>
      </a:dk1>
      <a:lt1>
        <a:srgbClr val="F0F5FF"/>
      </a:lt1>
      <a:dk2>
        <a:srgbClr val="44546A"/>
      </a:dk2>
      <a:lt2>
        <a:srgbClr val="E7E6E6"/>
      </a:lt2>
      <a:accent1>
        <a:srgbClr val="ED234B"/>
      </a:accent1>
      <a:accent2>
        <a:srgbClr val="7391FF"/>
      </a:accent2>
      <a:accent3>
        <a:srgbClr val="C8D7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">
      <a:majorFont>
        <a:latin typeface="Spoqa Han Sans Neo Bold"/>
        <a:ea typeface="Spoqa Han Sans Neo Bold"/>
        <a:cs typeface=""/>
      </a:majorFont>
      <a:minorFont>
        <a:latin typeface="Spoqa Han Sans Neo Bold"/>
        <a:ea typeface="Spoqa Han Sans Neo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1777</TotalTime>
  <Words>76</Words>
  <Application>Microsoft Office PowerPoint</Application>
  <PresentationFormat>사용자 지정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Spoqa Han Sans Neo Bold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잔 마왕</cp:lastModifiedBy>
  <cp:revision>32</cp:revision>
  <dcterms:created xsi:type="dcterms:W3CDTF">2021-04-05T07:22:06Z</dcterms:created>
  <dcterms:modified xsi:type="dcterms:W3CDTF">2022-01-01T15:40:31Z</dcterms:modified>
</cp:coreProperties>
</file>