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sldIdLst>
    <p:sldId id="256" r:id="rId2"/>
    <p:sldId id="257" r:id="rId3"/>
    <p:sldId id="260" r:id="rId4"/>
  </p:sldIdLst>
  <p:sldSz cx="24382413" cy="13716000"/>
  <p:notesSz cx="6858000" cy="9144000"/>
  <p:defaultTextStyle>
    <a:defPPr>
      <a:defRPr lang="en-US"/>
    </a:defPPr>
    <a:lvl1pPr marL="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3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8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966" userDrawn="1">
          <p15:clr>
            <a:srgbClr val="A4A3A4"/>
          </p15:clr>
        </p15:guide>
        <p15:guide id="3" pos="13123" userDrawn="1">
          <p15:clr>
            <a:srgbClr val="A4A3A4"/>
          </p15:clr>
        </p15:guide>
        <p15:guide id="4" orient="horz" pos="7813" userDrawn="1">
          <p15:clr>
            <a:srgbClr val="A4A3A4"/>
          </p15:clr>
        </p15:guide>
        <p15:guide id="6" pos="12533" userDrawn="1">
          <p15:clr>
            <a:srgbClr val="A4A3A4"/>
          </p15:clr>
        </p15:guide>
        <p15:guide id="7" orient="horz" pos="1871" userDrawn="1">
          <p15:clr>
            <a:srgbClr val="A4A3A4"/>
          </p15:clr>
        </p15:guide>
        <p15:guide id="8" orient="horz" pos="2415" userDrawn="1">
          <p15:clr>
            <a:srgbClr val="A4A3A4"/>
          </p15:clr>
        </p15:guide>
        <p15:guide id="9" pos="1511" userDrawn="1">
          <p15:clr>
            <a:srgbClr val="A4A3A4"/>
          </p15:clr>
        </p15:guide>
        <p15:guide id="10" orient="horz" pos="918" userDrawn="1">
          <p15:clr>
            <a:srgbClr val="A4A3A4"/>
          </p15:clr>
        </p15:guide>
        <p15:guide id="11" pos="3733" userDrawn="1">
          <p15:clr>
            <a:srgbClr val="A4A3A4"/>
          </p15:clr>
        </p15:guide>
        <p15:guide id="12" pos="115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234B"/>
    <a:srgbClr val="7391FF"/>
    <a:srgbClr val="EDEBEE"/>
    <a:srgbClr val="53585F"/>
    <a:srgbClr val="C8D7FF"/>
    <a:srgbClr val="19326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B5B60A-BE4F-4FA9-9ED5-C8705B387A37}" v="1192" dt="2021-12-24T11:32:17.6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7"/>
    <p:restoredTop sz="94694"/>
  </p:normalViewPr>
  <p:slideViewPr>
    <p:cSldViewPr snapToObjects="1" showGuides="1">
      <p:cViewPr varScale="1">
        <p:scale>
          <a:sx n="54" d="100"/>
          <a:sy n="54" d="100"/>
        </p:scale>
        <p:origin x="1014" y="102"/>
      </p:cViewPr>
      <p:guideLst>
        <p:guide pos="966"/>
        <p:guide pos="13123"/>
        <p:guide orient="horz" pos="7813"/>
        <p:guide pos="12533"/>
        <p:guide orient="horz" pos="1871"/>
        <p:guide orient="horz" pos="2415"/>
        <p:guide pos="1511"/>
        <p:guide orient="horz" pos="918"/>
        <p:guide pos="3733"/>
        <p:guide pos="115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마왕" userId="98e7bb4ea40e3576" providerId="LiveId" clId="{845DA830-5D52-4BFE-9B5E-6D96C8A65771}"/>
    <pc:docChg chg="addSld modSld">
      <pc:chgData name="마왕" userId="98e7bb4ea40e3576" providerId="LiveId" clId="{845DA830-5D52-4BFE-9B5E-6D96C8A65771}" dt="2021-12-24T07:11:58.071" v="234"/>
      <pc:docMkLst>
        <pc:docMk/>
      </pc:docMkLst>
      <pc:sldChg chg="modSp">
        <pc:chgData name="마왕" userId="98e7bb4ea40e3576" providerId="LiveId" clId="{845DA830-5D52-4BFE-9B5E-6D96C8A65771}" dt="2021-12-24T06:55:00.765" v="4"/>
        <pc:sldMkLst>
          <pc:docMk/>
          <pc:sldMk cId="3230171616" sldId="303"/>
        </pc:sldMkLst>
        <pc:spChg chg="mod">
          <ac:chgData name="마왕" userId="98e7bb4ea40e3576" providerId="LiveId" clId="{845DA830-5D52-4BFE-9B5E-6D96C8A65771}" dt="2021-12-24T06:51:10.306" v="0" actId="6549"/>
          <ac:spMkLst>
            <pc:docMk/>
            <pc:sldMk cId="3230171616" sldId="303"/>
            <ac:spMk id="11" creationId="{A478F668-5A8E-4DBA-B760-6DFADE782840}"/>
          </ac:spMkLst>
        </pc:spChg>
        <pc:spChg chg="mod">
          <ac:chgData name="마왕" userId="98e7bb4ea40e3576" providerId="LiveId" clId="{845DA830-5D52-4BFE-9B5E-6D96C8A65771}" dt="2021-12-24T06:55:00.765" v="4"/>
          <ac:spMkLst>
            <pc:docMk/>
            <pc:sldMk cId="3230171616" sldId="303"/>
            <ac:spMk id="39" creationId="{A58E8258-E483-D44D-9E6C-B019AAFC1132}"/>
          </ac:spMkLst>
        </pc:spChg>
      </pc:sldChg>
      <pc:sldChg chg="modSp">
        <pc:chgData name="마왕" userId="98e7bb4ea40e3576" providerId="LiveId" clId="{845DA830-5D52-4BFE-9B5E-6D96C8A65771}" dt="2021-12-24T06:56:12.044" v="8"/>
        <pc:sldMkLst>
          <pc:docMk/>
          <pc:sldMk cId="1867420246" sldId="305"/>
        </pc:sldMkLst>
        <pc:spChg chg="mod">
          <ac:chgData name="마왕" userId="98e7bb4ea40e3576" providerId="LiveId" clId="{845DA830-5D52-4BFE-9B5E-6D96C8A65771}" dt="2021-12-24T06:56:12.044" v="8"/>
          <ac:spMkLst>
            <pc:docMk/>
            <pc:sldMk cId="1867420246" sldId="305"/>
            <ac:spMk id="39" creationId="{A58E8258-E483-D44D-9E6C-B019AAFC1132}"/>
          </ac:spMkLst>
        </pc:spChg>
      </pc:sldChg>
      <pc:sldChg chg="modSp">
        <pc:chgData name="마왕" userId="98e7bb4ea40e3576" providerId="LiveId" clId="{845DA830-5D52-4BFE-9B5E-6D96C8A65771}" dt="2021-12-24T06:55:09.672" v="5"/>
        <pc:sldMkLst>
          <pc:docMk/>
          <pc:sldMk cId="69417534" sldId="313"/>
        </pc:sldMkLst>
        <pc:spChg chg="mod">
          <ac:chgData name="마왕" userId="98e7bb4ea40e3576" providerId="LiveId" clId="{845DA830-5D52-4BFE-9B5E-6D96C8A65771}" dt="2021-12-24T06:55:09.672" v="5"/>
          <ac:spMkLst>
            <pc:docMk/>
            <pc:sldMk cId="69417534" sldId="313"/>
            <ac:spMk id="39" creationId="{A58E8258-E483-D44D-9E6C-B019AAFC1132}"/>
          </ac:spMkLst>
        </pc:spChg>
      </pc:sldChg>
      <pc:sldChg chg="modSp">
        <pc:chgData name="마왕" userId="98e7bb4ea40e3576" providerId="LiveId" clId="{845DA830-5D52-4BFE-9B5E-6D96C8A65771}" dt="2021-12-24T06:56:03.467" v="7"/>
        <pc:sldMkLst>
          <pc:docMk/>
          <pc:sldMk cId="2177474973" sldId="314"/>
        </pc:sldMkLst>
        <pc:spChg chg="mod">
          <ac:chgData name="마왕" userId="98e7bb4ea40e3576" providerId="LiveId" clId="{845DA830-5D52-4BFE-9B5E-6D96C8A65771}" dt="2021-12-24T06:56:03.467" v="7"/>
          <ac:spMkLst>
            <pc:docMk/>
            <pc:sldMk cId="2177474973" sldId="314"/>
            <ac:spMk id="39" creationId="{A58E8258-E483-D44D-9E6C-B019AAFC1132}"/>
          </ac:spMkLst>
        </pc:spChg>
      </pc:sldChg>
      <pc:sldChg chg="addSp modSp add">
        <pc:chgData name="마왕" userId="98e7bb4ea40e3576" providerId="LiveId" clId="{845DA830-5D52-4BFE-9B5E-6D96C8A65771}" dt="2021-12-24T07:11:58.071" v="234"/>
        <pc:sldMkLst>
          <pc:docMk/>
          <pc:sldMk cId="2693127441" sldId="315"/>
        </pc:sldMkLst>
        <pc:spChg chg="add mod">
          <ac:chgData name="마왕" userId="98e7bb4ea40e3576" providerId="LiveId" clId="{845DA830-5D52-4BFE-9B5E-6D96C8A65771}" dt="2021-12-24T06:56:57.123" v="9"/>
          <ac:spMkLst>
            <pc:docMk/>
            <pc:sldMk cId="2693127441" sldId="315"/>
            <ac:spMk id="9" creationId="{7A2080C0-8CE7-43E6-8B04-12FA87C46A39}"/>
          </ac:spMkLst>
        </pc:spChg>
        <pc:spChg chg="mod">
          <ac:chgData name="마왕" userId="98e7bb4ea40e3576" providerId="LiveId" clId="{845DA830-5D52-4BFE-9B5E-6D96C8A65771}" dt="2021-12-24T07:11:58.071" v="234"/>
          <ac:spMkLst>
            <pc:docMk/>
            <pc:sldMk cId="2693127441" sldId="315"/>
            <ac:spMk id="11" creationId="{A478F668-5A8E-4DBA-B760-6DFADE782840}"/>
          </ac:spMkLst>
        </pc:spChg>
        <pc:spChg chg="mod">
          <ac:chgData name="마왕" userId="98e7bb4ea40e3576" providerId="LiveId" clId="{845DA830-5D52-4BFE-9B5E-6D96C8A65771}" dt="2021-12-24T06:57:09.422" v="14" actId="6549"/>
          <ac:spMkLst>
            <pc:docMk/>
            <pc:sldMk cId="2693127441" sldId="315"/>
            <ac:spMk id="16" creationId="{A61BA08E-E77B-4CE6-855B-3E337C3330B9}"/>
          </ac:spMkLst>
        </pc:spChg>
      </pc:sldChg>
      <pc:sldChg chg="add">
        <pc:chgData name="마왕" userId="98e7bb4ea40e3576" providerId="LiveId" clId="{845DA830-5D52-4BFE-9B5E-6D96C8A65771}" dt="2021-12-24T06:53:16.010" v="1"/>
        <pc:sldMkLst>
          <pc:docMk/>
          <pc:sldMk cId="3865224036" sldId="316"/>
        </pc:sldMkLst>
      </pc:sldChg>
      <pc:sldChg chg="add">
        <pc:chgData name="마왕" userId="98e7bb4ea40e3576" providerId="LiveId" clId="{845DA830-5D52-4BFE-9B5E-6D96C8A65771}" dt="2021-12-24T06:53:16.010" v="1"/>
        <pc:sldMkLst>
          <pc:docMk/>
          <pc:sldMk cId="1761851738" sldId="317"/>
        </pc:sldMkLst>
      </pc:sldChg>
      <pc:sldChg chg="add">
        <pc:chgData name="마왕" userId="98e7bb4ea40e3576" providerId="LiveId" clId="{845DA830-5D52-4BFE-9B5E-6D96C8A65771}" dt="2021-12-24T06:53:16.010" v="1"/>
        <pc:sldMkLst>
          <pc:docMk/>
          <pc:sldMk cId="3187800525" sldId="318"/>
        </pc:sldMkLst>
      </pc:sldChg>
    </pc:docChg>
  </pc:docChgLst>
  <pc:docChgLst>
    <pc:chgData name="잔 마왕" userId="98e7bb4ea40e3576" providerId="LiveId" clId="{35B5B60A-BE4F-4FA9-9ED5-C8705B387A37}"/>
    <pc:docChg chg="undo custSel addSld delSld modSld">
      <pc:chgData name="잔 마왕" userId="98e7bb4ea40e3576" providerId="LiveId" clId="{35B5B60A-BE4F-4FA9-9ED5-C8705B387A37}" dt="2021-12-24T11:32:17.693" v="2937"/>
      <pc:docMkLst>
        <pc:docMk/>
      </pc:docMkLst>
      <pc:sldChg chg="modSp mod">
        <pc:chgData name="잔 마왕" userId="98e7bb4ea40e3576" providerId="LiveId" clId="{35B5B60A-BE4F-4FA9-9ED5-C8705B387A37}" dt="2021-12-19T16:15:33.139" v="109" actId="1076"/>
        <pc:sldMkLst>
          <pc:docMk/>
          <pc:sldMk cId="1737428603" sldId="256"/>
        </pc:sldMkLst>
        <pc:spChg chg="mod">
          <ac:chgData name="잔 마왕" userId="98e7bb4ea40e3576" providerId="LiveId" clId="{35B5B60A-BE4F-4FA9-9ED5-C8705B387A37}" dt="2021-12-19T16:13:58.177" v="20" actId="20577"/>
          <ac:spMkLst>
            <pc:docMk/>
            <pc:sldMk cId="1737428603" sldId="256"/>
            <ac:spMk id="11" creationId="{626AA9AC-7F9E-1444-BD29-FDDC51ADB5ED}"/>
          </ac:spMkLst>
        </pc:spChg>
        <pc:spChg chg="mod">
          <ac:chgData name="잔 마왕" userId="98e7bb4ea40e3576" providerId="LiveId" clId="{35B5B60A-BE4F-4FA9-9ED5-C8705B387A37}" dt="2021-12-19T16:15:33.139" v="109" actId="1076"/>
          <ac:spMkLst>
            <pc:docMk/>
            <pc:sldMk cId="1737428603" sldId="256"/>
            <ac:spMk id="18" creationId="{972D64BE-403E-0A4B-83E8-9B4D44CEF869}"/>
          </ac:spMkLst>
        </pc:spChg>
      </pc:sldChg>
      <pc:sldChg chg="modSp mod">
        <pc:chgData name="잔 마왕" userId="98e7bb4ea40e3576" providerId="LiveId" clId="{35B5B60A-BE4F-4FA9-9ED5-C8705B387A37}" dt="2021-12-19T16:16:48.888" v="143" actId="20577"/>
        <pc:sldMkLst>
          <pc:docMk/>
          <pc:sldMk cId="1613519670" sldId="257"/>
        </pc:sldMkLst>
        <pc:spChg chg="mod">
          <ac:chgData name="잔 마왕" userId="98e7bb4ea40e3576" providerId="LiveId" clId="{35B5B60A-BE4F-4FA9-9ED5-C8705B387A37}" dt="2021-12-19T16:16:48.888" v="143" actId="20577"/>
          <ac:spMkLst>
            <pc:docMk/>
            <pc:sldMk cId="1613519670" sldId="257"/>
            <ac:spMk id="6" creationId="{D1DA626E-FE1D-3748-8C05-FF0A3F27A833}"/>
          </ac:spMkLst>
        </pc:spChg>
      </pc:sldChg>
      <pc:sldChg chg="modSp mod">
        <pc:chgData name="잔 마왕" userId="98e7bb4ea40e3576" providerId="LiveId" clId="{35B5B60A-BE4F-4FA9-9ED5-C8705B387A37}" dt="2021-12-19T16:16:38.825" v="142" actId="20577"/>
        <pc:sldMkLst>
          <pc:docMk/>
          <pc:sldMk cId="4149144724" sldId="260"/>
        </pc:sldMkLst>
        <pc:spChg chg="mod">
          <ac:chgData name="잔 마왕" userId="98e7bb4ea40e3576" providerId="LiveId" clId="{35B5B60A-BE4F-4FA9-9ED5-C8705B387A37}" dt="2021-12-19T16:16:38.825" v="142" actId="20577"/>
          <ac:spMkLst>
            <pc:docMk/>
            <pc:sldMk cId="4149144724" sldId="260"/>
            <ac:spMk id="2" creationId="{D9A90743-360F-9F47-81AC-6C2ED2F39B42}"/>
          </ac:spMkLst>
        </pc:spChg>
      </pc:sldChg>
      <pc:sldChg chg="addSp delSp modSp mod delAnim modAnim">
        <pc:chgData name="잔 마왕" userId="98e7bb4ea40e3576" providerId="LiveId" clId="{35B5B60A-BE4F-4FA9-9ED5-C8705B387A37}" dt="2021-12-19T16:31:19.442" v="901" actId="1076"/>
        <pc:sldMkLst>
          <pc:docMk/>
          <pc:sldMk cId="3230171616" sldId="303"/>
        </pc:sldMkLst>
        <pc:spChg chg="add del">
          <ac:chgData name="잔 마왕" userId="98e7bb4ea40e3576" providerId="LiveId" clId="{35B5B60A-BE4F-4FA9-9ED5-C8705B387A37}" dt="2021-12-19T16:26:02.237" v="376"/>
          <ac:spMkLst>
            <pc:docMk/>
            <pc:sldMk cId="3230171616" sldId="303"/>
            <ac:spMk id="4" creationId="{72678562-D523-43E0-A639-0EBD6BE52BC2}"/>
          </ac:spMkLst>
        </pc:spChg>
        <pc:spChg chg="add del mod">
          <ac:chgData name="잔 마왕" userId="98e7bb4ea40e3576" providerId="LiveId" clId="{35B5B60A-BE4F-4FA9-9ED5-C8705B387A37}" dt="2021-12-19T16:26:01.544" v="375"/>
          <ac:spMkLst>
            <pc:docMk/>
            <pc:sldMk cId="3230171616" sldId="303"/>
            <ac:spMk id="5" creationId="{37077BC9-A425-49C0-A780-43377188CAFE}"/>
          </ac:spMkLst>
        </pc:spChg>
        <pc:spChg chg="mod">
          <ac:chgData name="잔 마왕" userId="98e7bb4ea40e3576" providerId="LiveId" clId="{35B5B60A-BE4F-4FA9-9ED5-C8705B387A37}" dt="2021-12-19T16:31:15.392" v="900" actId="1076"/>
          <ac:spMkLst>
            <pc:docMk/>
            <pc:sldMk cId="3230171616" sldId="303"/>
            <ac:spMk id="11" creationId="{A478F668-5A8E-4DBA-B760-6DFADE782840}"/>
          </ac:spMkLst>
        </pc:spChg>
        <pc:spChg chg="mod">
          <ac:chgData name="잔 마왕" userId="98e7bb4ea40e3576" providerId="LiveId" clId="{35B5B60A-BE4F-4FA9-9ED5-C8705B387A37}" dt="2021-12-19T16:17:20.279" v="157"/>
          <ac:spMkLst>
            <pc:docMk/>
            <pc:sldMk cId="3230171616" sldId="303"/>
            <ac:spMk id="13" creationId="{E9AF33C6-A8F9-469A-BDED-8B1E34683220}"/>
          </ac:spMkLst>
        </pc:spChg>
        <pc:spChg chg="mod">
          <ac:chgData name="잔 마왕" userId="98e7bb4ea40e3576" providerId="LiveId" clId="{35B5B60A-BE4F-4FA9-9ED5-C8705B387A37}" dt="2021-12-19T16:31:19.442" v="901" actId="1076"/>
          <ac:spMkLst>
            <pc:docMk/>
            <pc:sldMk cId="3230171616" sldId="303"/>
            <ac:spMk id="16" creationId="{A61BA08E-E77B-4CE6-855B-3E337C3330B9}"/>
          </ac:spMkLst>
        </pc:spChg>
        <pc:spChg chg="mod">
          <ac:chgData name="잔 마왕" userId="98e7bb4ea40e3576" providerId="LiveId" clId="{35B5B60A-BE4F-4FA9-9ED5-C8705B387A37}" dt="2021-12-19T16:17:12.774" v="145" actId="6549"/>
          <ac:spMkLst>
            <pc:docMk/>
            <pc:sldMk cId="3230171616" sldId="303"/>
            <ac:spMk id="17" creationId="{D600C3A4-A48C-4955-BBBB-679C335AA1F1}"/>
          </ac:spMkLst>
        </pc:spChg>
        <pc:picChg chg="add mod">
          <ac:chgData name="잔 마왕" userId="98e7bb4ea40e3576" providerId="LiveId" clId="{35B5B60A-BE4F-4FA9-9ED5-C8705B387A37}" dt="2021-12-19T16:24:49.064" v="233" actId="1076"/>
          <ac:picMkLst>
            <pc:docMk/>
            <pc:sldMk cId="3230171616" sldId="303"/>
            <ac:picMk id="3" creationId="{EDF04882-BA78-4459-ADC7-DC87BDC52FC5}"/>
          </ac:picMkLst>
        </pc:picChg>
        <pc:picChg chg="del">
          <ac:chgData name="잔 마왕" userId="98e7bb4ea40e3576" providerId="LiveId" clId="{35B5B60A-BE4F-4FA9-9ED5-C8705B387A37}" dt="2021-12-19T16:18:04.245" v="205" actId="478"/>
          <ac:picMkLst>
            <pc:docMk/>
            <pc:sldMk cId="3230171616" sldId="303"/>
            <ac:picMk id="7" creationId="{65A73ABF-0C90-43A1-A10C-801C877C69DA}"/>
          </ac:picMkLst>
        </pc:picChg>
      </pc:sldChg>
      <pc:sldChg chg="del">
        <pc:chgData name="잔 마왕" userId="98e7bb4ea40e3576" providerId="LiveId" clId="{35B5B60A-BE4F-4FA9-9ED5-C8705B387A37}" dt="2021-12-19T16:31:30.285" v="903" actId="47"/>
        <pc:sldMkLst>
          <pc:docMk/>
          <pc:sldMk cId="2011134428" sldId="304"/>
        </pc:sldMkLst>
      </pc:sldChg>
      <pc:sldChg chg="addSp delSp modSp mod delAnim modAnim">
        <pc:chgData name="잔 마왕" userId="98e7bb4ea40e3576" providerId="LiveId" clId="{35B5B60A-BE4F-4FA9-9ED5-C8705B387A37}" dt="2021-12-24T10:54:14.008" v="2777"/>
        <pc:sldMkLst>
          <pc:docMk/>
          <pc:sldMk cId="1867420246" sldId="305"/>
        </pc:sldMkLst>
        <pc:spChg chg="add mod">
          <ac:chgData name="잔 마왕" userId="98e7bb4ea40e3576" providerId="LiveId" clId="{35B5B60A-BE4F-4FA9-9ED5-C8705B387A37}" dt="2021-12-24T10:54:14.008" v="2777"/>
          <ac:spMkLst>
            <pc:docMk/>
            <pc:sldMk cId="1867420246" sldId="305"/>
            <ac:spMk id="9" creationId="{C7B01451-B7CE-4504-B869-F19CD88690EF}"/>
          </ac:spMkLst>
        </pc:spChg>
        <pc:spChg chg="add mod">
          <ac:chgData name="잔 마왕" userId="98e7bb4ea40e3576" providerId="LiveId" clId="{35B5B60A-BE4F-4FA9-9ED5-C8705B387A37}" dt="2021-12-24T10:54:14.008" v="2777"/>
          <ac:spMkLst>
            <pc:docMk/>
            <pc:sldMk cId="1867420246" sldId="305"/>
            <ac:spMk id="10" creationId="{8E8C59E2-A75A-449B-9B23-F5C0B28FCDA0}"/>
          </ac:spMkLst>
        </pc:spChg>
        <pc:spChg chg="mod">
          <ac:chgData name="잔 마왕" userId="98e7bb4ea40e3576" providerId="LiveId" clId="{35B5B60A-BE4F-4FA9-9ED5-C8705B387A37}" dt="2021-12-19T18:40:57.709" v="1647" actId="20577"/>
          <ac:spMkLst>
            <pc:docMk/>
            <pc:sldMk cId="1867420246" sldId="305"/>
            <ac:spMk id="11" creationId="{A478F668-5A8E-4DBA-B760-6DFADE782840}"/>
          </ac:spMkLst>
        </pc:spChg>
        <pc:spChg chg="del">
          <ac:chgData name="잔 마왕" userId="98e7bb4ea40e3576" providerId="LiveId" clId="{35B5B60A-BE4F-4FA9-9ED5-C8705B387A37}" dt="2021-12-24T10:54:13.622" v="2776" actId="478"/>
          <ac:spMkLst>
            <pc:docMk/>
            <pc:sldMk cId="1867420246" sldId="305"/>
            <ac:spMk id="13" creationId="{E9AF33C6-A8F9-469A-BDED-8B1E34683220}"/>
          </ac:spMkLst>
        </pc:spChg>
        <pc:spChg chg="del">
          <ac:chgData name="잔 마왕" userId="98e7bb4ea40e3576" providerId="LiveId" clId="{35B5B60A-BE4F-4FA9-9ED5-C8705B387A37}" dt="2021-12-24T10:54:13.622" v="2776" actId="478"/>
          <ac:spMkLst>
            <pc:docMk/>
            <pc:sldMk cId="1867420246" sldId="305"/>
            <ac:spMk id="17" creationId="{D600C3A4-A48C-4955-BBBB-679C335AA1F1}"/>
          </ac:spMkLst>
        </pc:spChg>
        <pc:picChg chg="del">
          <ac:chgData name="잔 마왕" userId="98e7bb4ea40e3576" providerId="LiveId" clId="{35B5B60A-BE4F-4FA9-9ED5-C8705B387A37}" dt="2021-12-19T18:37:46.689" v="1261" actId="478"/>
          <ac:picMkLst>
            <pc:docMk/>
            <pc:sldMk cId="1867420246" sldId="305"/>
            <ac:picMk id="3" creationId="{AE69C56F-92F9-4568-9F26-D1DFDA2B9F7E}"/>
          </ac:picMkLst>
        </pc:picChg>
        <pc:picChg chg="add mod">
          <ac:chgData name="잔 마왕" userId="98e7bb4ea40e3576" providerId="LiveId" clId="{35B5B60A-BE4F-4FA9-9ED5-C8705B387A37}" dt="2021-12-19T18:37:58.150" v="1265" actId="14100"/>
          <ac:picMkLst>
            <pc:docMk/>
            <pc:sldMk cId="1867420246" sldId="305"/>
            <ac:picMk id="4" creationId="{4C53A802-08D8-4F9D-BE6E-C98DBD3B1F1A}"/>
          </ac:picMkLst>
        </pc:picChg>
      </pc:sldChg>
      <pc:sldChg chg="del">
        <pc:chgData name="잔 마왕" userId="98e7bb4ea40e3576" providerId="LiveId" clId="{35B5B60A-BE4F-4FA9-9ED5-C8705B387A37}" dt="2021-12-19T18:41:42.783" v="1648" actId="47"/>
        <pc:sldMkLst>
          <pc:docMk/>
          <pc:sldMk cId="3362940041" sldId="306"/>
        </pc:sldMkLst>
      </pc:sldChg>
      <pc:sldChg chg="addSp delSp modSp add mod modAnim">
        <pc:chgData name="잔 마왕" userId="98e7bb4ea40e3576" providerId="LiveId" clId="{35B5B60A-BE4F-4FA9-9ED5-C8705B387A37}" dt="2021-12-19T16:31:23.898" v="902" actId="1076"/>
        <pc:sldMkLst>
          <pc:docMk/>
          <pc:sldMk cId="69417534" sldId="313"/>
        </pc:sldMkLst>
        <pc:spChg chg="mod">
          <ac:chgData name="잔 마왕" userId="98e7bb4ea40e3576" providerId="LiveId" clId="{35B5B60A-BE4F-4FA9-9ED5-C8705B387A37}" dt="2021-12-19T16:31:04.075" v="898" actId="1076"/>
          <ac:spMkLst>
            <pc:docMk/>
            <pc:sldMk cId="69417534" sldId="313"/>
            <ac:spMk id="11" creationId="{A478F668-5A8E-4DBA-B760-6DFADE782840}"/>
          </ac:spMkLst>
        </pc:spChg>
        <pc:spChg chg="mod">
          <ac:chgData name="잔 마왕" userId="98e7bb4ea40e3576" providerId="LiveId" clId="{35B5B60A-BE4F-4FA9-9ED5-C8705B387A37}" dt="2021-12-19T16:31:23.898" v="902" actId="1076"/>
          <ac:spMkLst>
            <pc:docMk/>
            <pc:sldMk cId="69417534" sldId="313"/>
            <ac:spMk id="16" creationId="{A61BA08E-E77B-4CE6-855B-3E337C3330B9}"/>
          </ac:spMkLst>
        </pc:spChg>
        <pc:picChg chg="del">
          <ac:chgData name="잔 마왕" userId="98e7bb4ea40e3576" providerId="LiveId" clId="{35B5B60A-BE4F-4FA9-9ED5-C8705B387A37}" dt="2021-12-19T16:28:26.771" v="604" actId="478"/>
          <ac:picMkLst>
            <pc:docMk/>
            <pc:sldMk cId="69417534" sldId="313"/>
            <ac:picMk id="3" creationId="{EDF04882-BA78-4459-ADC7-DC87BDC52FC5}"/>
          </ac:picMkLst>
        </pc:picChg>
        <pc:picChg chg="add mod">
          <ac:chgData name="잔 마왕" userId="98e7bb4ea40e3576" providerId="LiveId" clId="{35B5B60A-BE4F-4FA9-9ED5-C8705B387A37}" dt="2021-12-19T16:28:59.059" v="606" actId="1076"/>
          <ac:picMkLst>
            <pc:docMk/>
            <pc:sldMk cId="69417534" sldId="313"/>
            <ac:picMk id="4" creationId="{090C401F-99EA-43B5-8FDB-4F7F3988234C}"/>
          </ac:picMkLst>
        </pc:picChg>
      </pc:sldChg>
      <pc:sldChg chg="add del setBg">
        <pc:chgData name="잔 마왕" userId="98e7bb4ea40e3576" providerId="LiveId" clId="{35B5B60A-BE4F-4FA9-9ED5-C8705B387A37}" dt="2021-12-19T16:27:35.424" v="590"/>
        <pc:sldMkLst>
          <pc:docMk/>
          <pc:sldMk cId="203965934" sldId="313"/>
        </pc:sldMkLst>
      </pc:sldChg>
      <pc:sldChg chg="addSp delSp modSp add mod modAnim">
        <pc:chgData name="잔 마왕" userId="98e7bb4ea40e3576" providerId="LiveId" clId="{35B5B60A-BE4F-4FA9-9ED5-C8705B387A37}" dt="2021-12-19T16:42:55.630" v="1260" actId="1076"/>
        <pc:sldMkLst>
          <pc:docMk/>
          <pc:sldMk cId="2177474973" sldId="314"/>
        </pc:sldMkLst>
        <pc:spChg chg="add mod">
          <ac:chgData name="잔 마왕" userId="98e7bb4ea40e3576" providerId="LiveId" clId="{35B5B60A-BE4F-4FA9-9ED5-C8705B387A37}" dt="2021-12-19T16:42:03.279" v="1070" actId="1582"/>
          <ac:spMkLst>
            <pc:docMk/>
            <pc:sldMk cId="2177474973" sldId="314"/>
            <ac:spMk id="9" creationId="{112D3A39-0DE7-4B8A-9080-CCE05325FDD9}"/>
          </ac:spMkLst>
        </pc:spChg>
        <pc:spChg chg="mod">
          <ac:chgData name="잔 마왕" userId="98e7bb4ea40e3576" providerId="LiveId" clId="{35B5B60A-BE4F-4FA9-9ED5-C8705B387A37}" dt="2021-12-19T16:42:55.630" v="1260" actId="1076"/>
          <ac:spMkLst>
            <pc:docMk/>
            <pc:sldMk cId="2177474973" sldId="314"/>
            <ac:spMk id="11" creationId="{A478F668-5A8E-4DBA-B760-6DFADE782840}"/>
          </ac:spMkLst>
        </pc:spChg>
        <pc:spChg chg="add mod">
          <ac:chgData name="잔 마왕" userId="98e7bb4ea40e3576" providerId="LiveId" clId="{35B5B60A-BE4F-4FA9-9ED5-C8705B387A37}" dt="2021-12-19T16:42:11.391" v="1072" actId="14100"/>
          <ac:spMkLst>
            <pc:docMk/>
            <pc:sldMk cId="2177474973" sldId="314"/>
            <ac:spMk id="19" creationId="{994AF34A-3008-45CF-886C-FDAA079CC323}"/>
          </ac:spMkLst>
        </pc:spChg>
        <pc:picChg chg="add mod">
          <ac:chgData name="잔 마왕" userId="98e7bb4ea40e3576" providerId="LiveId" clId="{35B5B60A-BE4F-4FA9-9ED5-C8705B387A37}" dt="2021-12-19T16:39:05.056" v="1052" actId="1076"/>
          <ac:picMkLst>
            <pc:docMk/>
            <pc:sldMk cId="2177474973" sldId="314"/>
            <ac:picMk id="3" creationId="{8C7EBA30-1478-42F6-AFD0-473265398738}"/>
          </ac:picMkLst>
        </pc:picChg>
        <pc:picChg chg="del">
          <ac:chgData name="잔 마왕" userId="98e7bb4ea40e3576" providerId="LiveId" clId="{35B5B60A-BE4F-4FA9-9ED5-C8705B387A37}" dt="2021-12-19T16:34:05.430" v="908" actId="478"/>
          <ac:picMkLst>
            <pc:docMk/>
            <pc:sldMk cId="2177474973" sldId="314"/>
            <ac:picMk id="4" creationId="{090C401F-99EA-43B5-8FDB-4F7F3988234C}"/>
          </ac:picMkLst>
        </pc:picChg>
        <pc:picChg chg="add mod modCrop">
          <ac:chgData name="잔 마왕" userId="98e7bb4ea40e3576" providerId="LiveId" clId="{35B5B60A-BE4F-4FA9-9ED5-C8705B387A37}" dt="2021-12-19T16:41:28.199" v="1065" actId="1076"/>
          <ac:picMkLst>
            <pc:docMk/>
            <pc:sldMk cId="2177474973" sldId="314"/>
            <ac:picMk id="6" creationId="{906D65D3-DB89-42C3-A334-23BE963E4B37}"/>
          </ac:picMkLst>
        </pc:picChg>
        <pc:picChg chg="add mod modCrop">
          <ac:chgData name="잔 마왕" userId="98e7bb4ea40e3576" providerId="LiveId" clId="{35B5B60A-BE4F-4FA9-9ED5-C8705B387A37}" dt="2021-12-19T16:41:36.215" v="1066" actId="732"/>
          <ac:picMkLst>
            <pc:docMk/>
            <pc:sldMk cId="2177474973" sldId="314"/>
            <ac:picMk id="8" creationId="{EDB2BA42-2533-4A90-8F80-03A318A67341}"/>
          </ac:picMkLst>
        </pc:picChg>
      </pc:sldChg>
      <pc:sldChg chg="addSp delSp modSp mod modAnim">
        <pc:chgData name="잔 마왕" userId="98e7bb4ea40e3576" providerId="LiveId" clId="{35B5B60A-BE4F-4FA9-9ED5-C8705B387A37}" dt="2021-12-24T10:49:40.110" v="2775" actId="20577"/>
        <pc:sldMkLst>
          <pc:docMk/>
          <pc:sldMk cId="3865224036" sldId="316"/>
        </pc:sldMkLst>
        <pc:spChg chg="mod">
          <ac:chgData name="잔 마왕" userId="98e7bb4ea40e3576" providerId="LiveId" clId="{35B5B60A-BE4F-4FA9-9ED5-C8705B387A37}" dt="2021-12-24T10:49:40.110" v="2775" actId="20577"/>
          <ac:spMkLst>
            <pc:docMk/>
            <pc:sldMk cId="3865224036" sldId="316"/>
            <ac:spMk id="11" creationId="{A478F668-5A8E-4DBA-B760-6DFADE782840}"/>
          </ac:spMkLst>
        </pc:spChg>
        <pc:spChg chg="mod">
          <ac:chgData name="잔 마왕" userId="98e7bb4ea40e3576" providerId="LiveId" clId="{35B5B60A-BE4F-4FA9-9ED5-C8705B387A37}" dt="2021-12-24T07:56:25.043" v="1776" actId="6549"/>
          <ac:spMkLst>
            <pc:docMk/>
            <pc:sldMk cId="3865224036" sldId="316"/>
            <ac:spMk id="16" creationId="{A61BA08E-E77B-4CE6-855B-3E337C3330B9}"/>
          </ac:spMkLst>
        </pc:spChg>
        <pc:spChg chg="mod">
          <ac:chgData name="잔 마왕" userId="98e7bb4ea40e3576" providerId="LiveId" clId="{35B5B60A-BE4F-4FA9-9ED5-C8705B387A37}" dt="2021-12-24T07:55:12.658" v="1685" actId="20577"/>
          <ac:spMkLst>
            <pc:docMk/>
            <pc:sldMk cId="3865224036" sldId="316"/>
            <ac:spMk id="39" creationId="{A58E8258-E483-D44D-9E6C-B019AAFC1132}"/>
          </ac:spMkLst>
        </pc:spChg>
        <pc:picChg chg="add mod">
          <ac:chgData name="잔 마왕" userId="98e7bb4ea40e3576" providerId="LiveId" clId="{35B5B60A-BE4F-4FA9-9ED5-C8705B387A37}" dt="2021-12-24T07:59:22.115" v="1780" actId="1076"/>
          <ac:picMkLst>
            <pc:docMk/>
            <pc:sldMk cId="3865224036" sldId="316"/>
            <ac:picMk id="3" creationId="{0532F190-C6F5-4414-AF1D-5C9F3FE59DF2}"/>
          </ac:picMkLst>
        </pc:picChg>
        <pc:picChg chg="del">
          <ac:chgData name="잔 마왕" userId="98e7bb4ea40e3576" providerId="LiveId" clId="{35B5B60A-BE4F-4FA9-9ED5-C8705B387A37}" dt="2021-12-24T07:55:25.153" v="1700" actId="478"/>
          <ac:picMkLst>
            <pc:docMk/>
            <pc:sldMk cId="3865224036" sldId="316"/>
            <ac:picMk id="4" creationId="{090C401F-99EA-43B5-8FDB-4F7F3988234C}"/>
          </ac:picMkLst>
        </pc:picChg>
      </pc:sldChg>
      <pc:sldChg chg="del">
        <pc:chgData name="잔 마왕" userId="98e7bb4ea40e3576" providerId="LiveId" clId="{35B5B60A-BE4F-4FA9-9ED5-C8705B387A37}" dt="2021-12-24T09:06:52.190" v="2089" actId="47"/>
        <pc:sldMkLst>
          <pc:docMk/>
          <pc:sldMk cId="1761851738" sldId="317"/>
        </pc:sldMkLst>
      </pc:sldChg>
      <pc:sldChg chg="addSp delSp modSp mod modAnim">
        <pc:chgData name="잔 마왕" userId="98e7bb4ea40e3576" providerId="LiveId" clId="{35B5B60A-BE4F-4FA9-9ED5-C8705B387A37}" dt="2021-12-24T11:32:17.693" v="2937"/>
        <pc:sldMkLst>
          <pc:docMk/>
          <pc:sldMk cId="3187800525" sldId="318"/>
        </pc:sldMkLst>
        <pc:spChg chg="mod">
          <ac:chgData name="잔 마왕" userId="98e7bb4ea40e3576" providerId="LiveId" clId="{35B5B60A-BE4F-4FA9-9ED5-C8705B387A37}" dt="2021-12-24T11:32:17.693" v="2937"/>
          <ac:spMkLst>
            <pc:docMk/>
            <pc:sldMk cId="3187800525" sldId="318"/>
            <ac:spMk id="11" creationId="{A478F668-5A8E-4DBA-B760-6DFADE782840}"/>
          </ac:spMkLst>
        </pc:spChg>
        <pc:spChg chg="add mod">
          <ac:chgData name="잔 마왕" userId="98e7bb4ea40e3576" providerId="LiveId" clId="{35B5B60A-BE4F-4FA9-9ED5-C8705B387A37}" dt="2021-12-24T10:54:23.689" v="2779"/>
          <ac:spMkLst>
            <pc:docMk/>
            <pc:sldMk cId="3187800525" sldId="318"/>
            <ac:spMk id="12" creationId="{93D8E84C-10FA-40DE-94E1-21549CD2CAFA}"/>
          </ac:spMkLst>
        </pc:spChg>
        <pc:spChg chg="del">
          <ac:chgData name="잔 마왕" userId="98e7bb4ea40e3576" providerId="LiveId" clId="{35B5B60A-BE4F-4FA9-9ED5-C8705B387A37}" dt="2021-12-24T10:54:23.289" v="2778" actId="478"/>
          <ac:spMkLst>
            <pc:docMk/>
            <pc:sldMk cId="3187800525" sldId="318"/>
            <ac:spMk id="13" creationId="{E9AF33C6-A8F9-469A-BDED-8B1E34683220}"/>
          </ac:spMkLst>
        </pc:spChg>
        <pc:spChg chg="add mod">
          <ac:chgData name="잔 마왕" userId="98e7bb4ea40e3576" providerId="LiveId" clId="{35B5B60A-BE4F-4FA9-9ED5-C8705B387A37}" dt="2021-12-24T10:54:23.689" v="2779"/>
          <ac:spMkLst>
            <pc:docMk/>
            <pc:sldMk cId="3187800525" sldId="318"/>
            <ac:spMk id="14" creationId="{29331BF8-DB6B-4D93-A6BA-DC7C351839C9}"/>
          </ac:spMkLst>
        </pc:spChg>
        <pc:spChg chg="del">
          <ac:chgData name="잔 마왕" userId="98e7bb4ea40e3576" providerId="LiveId" clId="{35B5B60A-BE4F-4FA9-9ED5-C8705B387A37}" dt="2021-12-24T10:54:23.289" v="2778" actId="478"/>
          <ac:spMkLst>
            <pc:docMk/>
            <pc:sldMk cId="3187800525" sldId="318"/>
            <ac:spMk id="17" creationId="{D600C3A4-A48C-4955-BBBB-679C335AA1F1}"/>
          </ac:spMkLst>
        </pc:spChg>
        <pc:picChg chg="add mod">
          <ac:chgData name="잔 마왕" userId="98e7bb4ea40e3576" providerId="LiveId" clId="{35B5B60A-BE4F-4FA9-9ED5-C8705B387A37}" dt="2021-12-24T10:37:51.549" v="2610" actId="1076"/>
          <ac:picMkLst>
            <pc:docMk/>
            <pc:sldMk cId="3187800525" sldId="318"/>
            <ac:picMk id="3" creationId="{93FF2D5C-FBA3-4BFF-B283-C1859A069B2F}"/>
          </ac:picMkLst>
        </pc:picChg>
        <pc:picChg chg="del">
          <ac:chgData name="잔 마왕" userId="98e7bb4ea40e3576" providerId="LiveId" clId="{35B5B60A-BE4F-4FA9-9ED5-C8705B387A37}" dt="2021-12-24T09:07:25.111" v="2090" actId="478"/>
          <ac:picMkLst>
            <pc:docMk/>
            <pc:sldMk cId="3187800525" sldId="318"/>
            <ac:picMk id="4" creationId="{4C53A802-08D8-4F9D-BE6E-C98DBD3B1F1A}"/>
          </ac:picMkLst>
        </pc:picChg>
      </pc:sldChg>
      <pc:sldChg chg="addSp delSp modSp add mod modAnim">
        <pc:chgData name="잔 마왕" userId="98e7bb4ea40e3576" providerId="LiveId" clId="{35B5B60A-BE4F-4FA9-9ED5-C8705B387A37}" dt="2021-12-24T10:24:06.606" v="2545" actId="1076"/>
        <pc:sldMkLst>
          <pc:docMk/>
          <pc:sldMk cId="801854750" sldId="319"/>
        </pc:sldMkLst>
        <pc:spChg chg="mod">
          <ac:chgData name="잔 마왕" userId="98e7bb4ea40e3576" providerId="LiveId" clId="{35B5B60A-BE4F-4FA9-9ED5-C8705B387A37}" dt="2021-12-24T10:23:02.173" v="2543" actId="6549"/>
          <ac:spMkLst>
            <pc:docMk/>
            <pc:sldMk cId="801854750" sldId="319"/>
            <ac:spMk id="11" creationId="{A478F668-5A8E-4DBA-B760-6DFADE782840}"/>
          </ac:spMkLst>
        </pc:spChg>
        <pc:spChg chg="mod">
          <ac:chgData name="잔 마왕" userId="98e7bb4ea40e3576" providerId="LiveId" clId="{35B5B60A-BE4F-4FA9-9ED5-C8705B387A37}" dt="2021-12-24T09:54:35.326" v="2297"/>
          <ac:spMkLst>
            <pc:docMk/>
            <pc:sldMk cId="801854750" sldId="319"/>
            <ac:spMk id="16" creationId="{A61BA08E-E77B-4CE6-855B-3E337C3330B9}"/>
          </ac:spMkLst>
        </pc:spChg>
        <pc:spChg chg="mod">
          <ac:chgData name="잔 마왕" userId="98e7bb4ea40e3576" providerId="LiveId" clId="{35B5B60A-BE4F-4FA9-9ED5-C8705B387A37}" dt="2021-12-24T09:54:21.332" v="2224"/>
          <ac:spMkLst>
            <pc:docMk/>
            <pc:sldMk cId="801854750" sldId="319"/>
            <ac:spMk id="39" creationId="{A58E8258-E483-D44D-9E6C-B019AAFC1132}"/>
          </ac:spMkLst>
        </pc:spChg>
        <pc:picChg chg="del">
          <ac:chgData name="잔 마왕" userId="98e7bb4ea40e3576" providerId="LiveId" clId="{35B5B60A-BE4F-4FA9-9ED5-C8705B387A37}" dt="2021-12-24T09:54:36.273" v="2298" actId="478"/>
          <ac:picMkLst>
            <pc:docMk/>
            <pc:sldMk cId="801854750" sldId="319"/>
            <ac:picMk id="3" creationId="{0532F190-C6F5-4414-AF1D-5C9F3FE59DF2}"/>
          </ac:picMkLst>
        </pc:picChg>
        <pc:picChg chg="add mod">
          <ac:chgData name="잔 마왕" userId="98e7bb4ea40e3576" providerId="LiveId" clId="{35B5B60A-BE4F-4FA9-9ED5-C8705B387A37}" dt="2021-12-24T10:03:49.100" v="2302" actId="14100"/>
          <ac:picMkLst>
            <pc:docMk/>
            <pc:sldMk cId="801854750" sldId="319"/>
            <ac:picMk id="4" creationId="{5F98008C-B21B-4F0D-8751-D14525D7773F}"/>
          </ac:picMkLst>
        </pc:picChg>
        <pc:picChg chg="add mod">
          <ac:chgData name="잔 마왕" userId="98e7bb4ea40e3576" providerId="LiveId" clId="{35B5B60A-BE4F-4FA9-9ED5-C8705B387A37}" dt="2021-12-24T10:22:54.438" v="2542" actId="1076"/>
          <ac:picMkLst>
            <pc:docMk/>
            <pc:sldMk cId="801854750" sldId="319"/>
            <ac:picMk id="6" creationId="{6C44CB55-BA00-49A7-AA1D-D4EDA795318F}"/>
          </ac:picMkLst>
        </pc:picChg>
        <pc:picChg chg="add mod">
          <ac:chgData name="잔 마왕" userId="98e7bb4ea40e3576" providerId="LiveId" clId="{35B5B60A-BE4F-4FA9-9ED5-C8705B387A37}" dt="2021-12-24T10:24:06.606" v="2545" actId="1076"/>
          <ac:picMkLst>
            <pc:docMk/>
            <pc:sldMk cId="801854750" sldId="319"/>
            <ac:picMk id="8" creationId="{7A9460BF-E6B9-4209-B9B4-CCAF611D8479}"/>
          </ac:picMkLst>
        </pc:picChg>
      </pc:sldChg>
      <pc:sldChg chg="new del">
        <pc:chgData name="잔 마왕" userId="98e7bb4ea40e3576" providerId="LiveId" clId="{35B5B60A-BE4F-4FA9-9ED5-C8705B387A37}" dt="2021-12-24T09:54:04.797" v="2190" actId="680"/>
        <pc:sldMkLst>
          <pc:docMk/>
          <pc:sldMk cId="1195242726" sldId="319"/>
        </pc:sldMkLst>
      </pc:sldChg>
      <pc:sldChg chg="addSp delSp modSp add mod modAnim">
        <pc:chgData name="잔 마왕" userId="98e7bb4ea40e3576" providerId="LiveId" clId="{35B5B60A-BE4F-4FA9-9ED5-C8705B387A37}" dt="2021-12-24T10:46:17.598" v="2774" actId="20577"/>
        <pc:sldMkLst>
          <pc:docMk/>
          <pc:sldMk cId="4186658353" sldId="320"/>
        </pc:sldMkLst>
        <pc:spChg chg="mod">
          <ac:chgData name="잔 마왕" userId="98e7bb4ea40e3576" providerId="LiveId" clId="{35B5B60A-BE4F-4FA9-9ED5-C8705B387A37}" dt="2021-12-24T10:46:17.598" v="2774" actId="20577"/>
          <ac:spMkLst>
            <pc:docMk/>
            <pc:sldMk cId="4186658353" sldId="320"/>
            <ac:spMk id="11" creationId="{A478F668-5A8E-4DBA-B760-6DFADE782840}"/>
          </ac:spMkLst>
        </pc:spChg>
        <pc:picChg chg="del">
          <ac:chgData name="잔 마왕" userId="98e7bb4ea40e3576" providerId="LiveId" clId="{35B5B60A-BE4F-4FA9-9ED5-C8705B387A37}" dt="2021-12-24T10:43:03.003" v="2614" actId="478"/>
          <ac:picMkLst>
            <pc:docMk/>
            <pc:sldMk cId="4186658353" sldId="320"/>
            <ac:picMk id="3" creationId="{0532F190-C6F5-4414-AF1D-5C9F3FE59DF2}"/>
          </ac:picMkLst>
        </pc:picChg>
        <pc:picChg chg="add mod">
          <ac:chgData name="잔 마왕" userId="98e7bb4ea40e3576" providerId="LiveId" clId="{35B5B60A-BE4F-4FA9-9ED5-C8705B387A37}" dt="2021-12-24T10:43:08.839" v="2617" actId="14100"/>
          <ac:picMkLst>
            <pc:docMk/>
            <pc:sldMk cId="4186658353" sldId="320"/>
            <ac:picMk id="4" creationId="{D35AF3C1-AD43-415F-8D3C-313CA41C6B4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DE991-7A49-904E-BA36-3E5C721CA6C9}" type="datetimeFigureOut">
              <a:rPr kumimoji="1" lang="ko-Kore-KR" altLang="en-US" smtClean="0"/>
              <a:t>01/03/2022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D8343-E445-374C-BDF8-84DEE5560B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438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5"/>
            <a:ext cx="1828681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5"/>
            <a:ext cx="18286810" cy="331152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77" indent="0" algn="ctr">
              <a:buNone/>
              <a:defRPr sz="4000"/>
            </a:lvl2pPr>
            <a:lvl3pPr marL="1828756" indent="0" algn="ctr">
              <a:buNone/>
              <a:defRPr sz="3600"/>
            </a:lvl3pPr>
            <a:lvl4pPr marL="2743133" indent="0" algn="ctr">
              <a:buNone/>
              <a:defRPr sz="3200"/>
            </a:lvl4pPr>
            <a:lvl5pPr marL="3657507" indent="0" algn="ctr">
              <a:buNone/>
              <a:defRPr sz="3200"/>
            </a:lvl5pPr>
            <a:lvl6pPr marL="4571886" indent="0" algn="ctr">
              <a:buNone/>
              <a:defRPr sz="3200"/>
            </a:lvl6pPr>
            <a:lvl7pPr marL="5486263" indent="0" algn="ctr">
              <a:buNone/>
              <a:defRPr sz="3200"/>
            </a:lvl7pPr>
            <a:lvl8pPr marL="6400640" indent="0" algn="ctr">
              <a:buNone/>
              <a:defRPr sz="3200"/>
            </a:lvl8pPr>
            <a:lvl9pPr marL="7315017" indent="0" algn="ctr">
              <a:buNone/>
              <a:defRPr sz="3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01/03/2022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652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01/03/2022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615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8" y="730255"/>
            <a:ext cx="5257458" cy="116236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5" y="730255"/>
            <a:ext cx="15467593" cy="116236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01/03/2022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647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01/03/2022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149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3" y="3419481"/>
            <a:ext cx="21029831" cy="5705475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3" y="9178928"/>
            <a:ext cx="21029831" cy="3000373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7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5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13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50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88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2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64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0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01/03/2022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481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01/03/2022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540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9" y="3362325"/>
            <a:ext cx="1031490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9" y="5010153"/>
            <a:ext cx="10314902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601" y="3362325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601" y="5010153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01/03/2022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655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01/03/2022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115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01/03/2022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461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5"/>
            <a:ext cx="12343597" cy="974725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01/03/2022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702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5"/>
            <a:ext cx="12343597" cy="9747251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77" indent="0">
              <a:buNone/>
              <a:defRPr sz="5600"/>
            </a:lvl2pPr>
            <a:lvl3pPr marL="1828756" indent="0">
              <a:buNone/>
              <a:defRPr sz="4800"/>
            </a:lvl3pPr>
            <a:lvl4pPr marL="2743133" indent="0">
              <a:buNone/>
              <a:defRPr sz="4000"/>
            </a:lvl4pPr>
            <a:lvl5pPr marL="3657507" indent="0">
              <a:buNone/>
              <a:defRPr sz="4000"/>
            </a:lvl5pPr>
            <a:lvl6pPr marL="4571886" indent="0">
              <a:buNone/>
              <a:defRPr sz="4000"/>
            </a:lvl6pPr>
            <a:lvl7pPr marL="5486263" indent="0">
              <a:buNone/>
              <a:defRPr sz="4000"/>
            </a:lvl7pPr>
            <a:lvl8pPr marL="6400640" indent="0">
              <a:buNone/>
              <a:defRPr sz="4000"/>
            </a:lvl8pPr>
            <a:lvl9pPr marL="7315017" indent="0">
              <a:buNone/>
              <a:defRPr sz="4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01/03/2022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185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F041-D29B-8C4F-81D4-F6B9816EE8A8}" type="datetimeFigureOut">
              <a:rPr kumimoji="1" lang="ko-Kore-KR" altLang="en-US" smtClean="0"/>
              <a:t>01/03/2022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97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756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7" indent="-457187" algn="l" defTabSz="1828756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6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94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320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69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07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45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82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20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5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13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50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88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26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64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01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01A22B-B6EB-4F4C-8CA3-539E8DE8A72A}"/>
              </a:ext>
            </a:extLst>
          </p:cNvPr>
          <p:cNvSpPr txBox="1"/>
          <p:nvPr/>
        </p:nvSpPr>
        <p:spPr>
          <a:xfrm>
            <a:off x="14973303" y="2209800"/>
            <a:ext cx="184731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sz="675" dirty="0"/>
          </a:p>
        </p:txBody>
      </p:sp>
      <p:sp>
        <p:nvSpPr>
          <p:cNvPr id="9" name="슬라이드 번호 개체 틀 4">
            <a:extLst>
              <a:ext uri="{FF2B5EF4-FFF2-40B4-BE49-F238E27FC236}">
                <a16:creationId xmlns:a16="http://schemas.microsoft.com/office/drawing/2014/main" id="{8A597B72-D0DE-9F48-9FFB-F70915CEF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Arial" panose="020B0604020202020204" pitchFamily="34" charset="0"/>
                <a:ea typeface="궁서체" panose="02030609000101010101" pitchFamily="17" charset="-127"/>
              </a:rPr>
              <a:pPr algn="ctr"/>
              <a:t>1</a:t>
            </a:fld>
            <a:endParaRPr kumimoji="1" lang="ko-Kore-KR" altLang="en-US" sz="1500" dirty="0">
              <a:latin typeface="Arial" panose="020B0604020202020204" pitchFamily="34" charset="0"/>
              <a:ea typeface="궁서체" panose="02030609000101010101" pitchFamily="17" charset="-127"/>
            </a:endParaRPr>
          </a:p>
        </p:txBody>
      </p:sp>
      <p:pic>
        <p:nvPicPr>
          <p:cNvPr id="12" name="그림 11" descr="텍스트, 클립아트, 표지판이(가) 표시된 사진&#10;&#10;자동 생성된 설명">
            <a:extLst>
              <a:ext uri="{FF2B5EF4-FFF2-40B4-BE49-F238E27FC236}">
                <a16:creationId xmlns:a16="http://schemas.microsoft.com/office/drawing/2014/main" id="{8AF9FE3A-9015-C945-9E96-16AC48FA8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525" y="3833813"/>
            <a:ext cx="3025521" cy="486000"/>
          </a:xfrm>
          <a:prstGeom prst="rect">
            <a:avLst/>
          </a:prstGeom>
        </p:spPr>
      </p:pic>
      <p:sp>
        <p:nvSpPr>
          <p:cNvPr id="7" name="Shape 213">
            <a:extLst>
              <a:ext uri="{FF2B5EF4-FFF2-40B4-BE49-F238E27FC236}">
                <a16:creationId xmlns:a16="http://schemas.microsoft.com/office/drawing/2014/main" id="{18C8D87D-A786-4ED6-ACE3-4179C99D441E}"/>
              </a:ext>
            </a:extLst>
          </p:cNvPr>
          <p:cNvSpPr/>
          <p:nvPr/>
        </p:nvSpPr>
        <p:spPr>
          <a:xfrm>
            <a:off x="1535535" y="4595664"/>
            <a:ext cx="8783463" cy="3426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7500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Arial Black" panose="020B0A04020102020204" pitchFamily="34" charset="0"/>
                <a:ea typeface="SpoqaHanSans-Bold" panose="020B0500000000000000" pitchFamily="34" charset="-128"/>
              </a:rPr>
              <a:t>PPT</a:t>
            </a:r>
            <a:r>
              <a:rPr lang="en-US" altLang="ko-KR" b="1" dirty="0">
                <a:latin typeface="Arial" panose="020B0604020202020204" pitchFamily="34" charset="0"/>
                <a:ea typeface="SpoqaHanSans-Bold" panose="020B0500000000000000" pitchFamily="34" charset="-128"/>
              </a:rPr>
              <a:t> </a:t>
            </a:r>
            <a:r>
              <a:rPr lang="ko-KR" altLang="en-US" b="1" dirty="0">
                <a:latin typeface="Arial" panose="020B0604020202020204" pitchFamily="34" charset="0"/>
                <a:ea typeface="궁서체" panose="02030609000101010101" pitchFamily="17" charset="-127"/>
              </a:rPr>
              <a:t>폰트</a:t>
            </a:r>
            <a:endParaRPr lang="en-US" altLang="ko-KR" b="1" dirty="0">
              <a:latin typeface="Arial" panose="020B0604020202020204" pitchFamily="34" charset="0"/>
              <a:ea typeface="SpoqaHanSans-Bold" panose="020B0500000000000000" pitchFamily="34" charset="-128"/>
            </a:endParaRPr>
          </a:p>
          <a:p>
            <a:pPr algn="l">
              <a:defRPr sz="7500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>
                <a:latin typeface="Arial" panose="020B0604020202020204" pitchFamily="34" charset="0"/>
                <a:ea typeface="궁서체" panose="02030609000101010101" pitchFamily="17" charset="-127"/>
              </a:rPr>
              <a:t>통일하기</a:t>
            </a:r>
          </a:p>
          <a:p>
            <a:pPr algn="r">
              <a:defRPr sz="7500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6600" b="1" dirty="0">
                <a:latin typeface="Arial" panose="020B0604020202020204" pitchFamily="34" charset="0"/>
                <a:ea typeface="SpoqaHanSans-Bold" panose="020B0500000000000000" pitchFamily="34" charset="-128"/>
              </a:rPr>
              <a:t>-</a:t>
            </a:r>
            <a:r>
              <a:rPr lang="ko-KR" altLang="en-US" sz="6600" b="1" dirty="0">
                <a:latin typeface="Arial" panose="020B0604020202020204" pitchFamily="34" charset="0"/>
                <a:ea typeface="궁서체" panose="02030609000101010101" pitchFamily="17" charset="-127"/>
              </a:rPr>
              <a:t>잔마왕</a:t>
            </a:r>
            <a:r>
              <a:rPr lang="en-US" altLang="ko-KR" sz="6600" b="1" dirty="0">
                <a:latin typeface="Arial" panose="020B0604020202020204" pitchFamily="34" charset="0"/>
                <a:ea typeface="SpoqaHanSans-Bold" panose="020B0500000000000000" pitchFamily="34" charset="-128"/>
              </a:rPr>
              <a:t>-</a:t>
            </a:r>
            <a:endParaRPr lang="ko-KR" altLang="en-US" sz="6600" b="1" dirty="0">
              <a:latin typeface="Arial" panose="020B0604020202020204" pitchFamily="34" charset="0"/>
              <a:ea typeface="궁서체" panose="02030609000101010101" pitchFamily="17" charset="-127"/>
            </a:endParaRPr>
          </a:p>
        </p:txBody>
      </p:sp>
      <p:sp>
        <p:nvSpPr>
          <p:cNvPr id="8" name="Shape 214">
            <a:extLst>
              <a:ext uri="{FF2B5EF4-FFF2-40B4-BE49-F238E27FC236}">
                <a16:creationId xmlns:a16="http://schemas.microsoft.com/office/drawing/2014/main" id="{7ED609E2-4B6C-44BB-B2E3-C3823F9C8DB5}"/>
              </a:ext>
            </a:extLst>
          </p:cNvPr>
          <p:cNvSpPr/>
          <p:nvPr/>
        </p:nvSpPr>
        <p:spPr>
          <a:xfrm>
            <a:off x="1532954" y="8898489"/>
            <a:ext cx="13898612" cy="18604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 defTabSz="457200">
              <a:lnSpc>
                <a:spcPct val="150000"/>
              </a:lnSpc>
              <a:defRPr sz="1700" spc="-17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dirty="0">
                <a:solidFill>
                  <a:srgbClr val="ED234B"/>
                </a:solidFill>
                <a:latin typeface="Arial" panose="020B0604020202020204" pitchFamily="34" charset="0"/>
                <a:ea typeface="Spoqa Han Sans Neo Medium" pitchFamily="2" charset="0"/>
              </a:rPr>
              <a:t>PART1  |   </a:t>
            </a:r>
            <a:r>
              <a:rPr lang="en-US">
                <a:solidFill>
                  <a:srgbClr val="ED234B"/>
                </a:solidFill>
                <a:latin typeface="Arial" panose="020B0604020202020204" pitchFamily="34" charset="0"/>
                <a:ea typeface="Spoqa Han Sans Neo Medium" pitchFamily="2" charset="0"/>
              </a:rPr>
              <a:t> </a:t>
            </a:r>
            <a:r>
              <a:rPr lang="en-US" altLang="ko-KR" b="0" i="0">
                <a:solidFill>
                  <a:srgbClr val="000000"/>
                </a:solidFill>
                <a:effectLst/>
                <a:latin typeface="Arial" panose="020B0604020202020204" pitchFamily="34" charset="0"/>
                <a:ea typeface="Spoqa Han Sans Neo Medium" pitchFamily="2" charset="0"/>
              </a:rPr>
              <a:t>PPT VBA</a:t>
            </a:r>
            <a:r>
              <a:rPr lang="ko-KR" altLang="en-US" b="0" i="0">
                <a:solidFill>
                  <a:srgbClr val="000000"/>
                </a:solidFill>
                <a:effectLst/>
                <a:latin typeface="Arial" panose="020B0604020202020204" pitchFamily="34" charset="0"/>
                <a:ea typeface="Spoqa Han Sans Neo Medium" pitchFamily="2" charset="0"/>
              </a:rPr>
              <a:t>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Arial" panose="020B0604020202020204" pitchFamily="34" charset="0"/>
                <a:ea typeface="Spoqa Han Sans Neo Medium" pitchFamily="2" charset="0"/>
              </a:rPr>
              <a:t>PPT </a:t>
            </a:r>
            <a:r>
              <a:rPr lang="ko-KR" altLang="en-US" b="0" i="0">
                <a:solidFill>
                  <a:srgbClr val="000000"/>
                </a:solidFill>
                <a:effectLst/>
                <a:latin typeface="Arial" panose="020B0604020202020204" pitchFamily="34" charset="0"/>
                <a:ea typeface="Spoqa Han Sans Neo Medium" pitchFamily="2" charset="0"/>
              </a:rPr>
              <a:t>폰트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poqa Han Sans Neo Medium" pitchFamily="2" charset="0"/>
              </a:rPr>
              <a:t>통일하기</a:t>
            </a:r>
            <a:endParaRPr lang="en-US" altLang="ko-KR">
              <a:latin typeface="Arial" panose="020B0604020202020204" pitchFamily="34" charset="0"/>
              <a:ea typeface="Spoqa Han Sans Neo Medium" pitchFamily="2" charset="0"/>
            </a:endParaRPr>
          </a:p>
          <a:p>
            <a:pPr algn="l" defTabSz="457200">
              <a:lnSpc>
                <a:spcPct val="150000"/>
              </a:lnSpc>
              <a:defRPr sz="1700" spc="-17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>
                <a:latin typeface="Arial" panose="020B0604020202020204" pitchFamily="34" charset="0"/>
                <a:ea typeface="Spoqa Han Sans Neo Medium" pitchFamily="2" charset="0"/>
              </a:rPr>
              <a:t>파워포인트 </a:t>
            </a:r>
            <a:r>
              <a:rPr lang="ko-KR" altLang="en-US" dirty="0">
                <a:latin typeface="Arial" panose="020B0604020202020204" pitchFamily="34" charset="0"/>
                <a:ea typeface="Spoqa Han Sans Neo Medium" pitchFamily="2" charset="0"/>
              </a:rPr>
              <a:t>자료의 폰트를 한번에 통일하는 매크로를 만들어 보겠습니다</a:t>
            </a:r>
          </a:p>
          <a:p>
            <a:pPr algn="l" defTabSz="457200">
              <a:lnSpc>
                <a:spcPct val="150000"/>
              </a:lnSpc>
              <a:defRPr sz="1000" spc="-9"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ko-KR" altLang="en-US" dirty="0">
              <a:latin typeface="Arial" panose="020B0604020202020204" pitchFamily="34" charset="0"/>
              <a:ea typeface="Spoqa Han Sans Neo Medium" pitchFamily="2" charset="0"/>
            </a:endParaRPr>
          </a:p>
          <a:p>
            <a:pPr algn="l" defTabSz="457200">
              <a:lnSpc>
                <a:spcPct val="150000"/>
              </a:lnSpc>
              <a:defRPr sz="1700" spc="-17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dirty="0">
                <a:solidFill>
                  <a:srgbClr val="ED234B"/>
                </a:solidFill>
                <a:latin typeface="Arial" panose="020B0604020202020204" pitchFamily="34" charset="0"/>
                <a:ea typeface="Spoqa Han Sans Neo Medium" pitchFamily="2" charset="0"/>
              </a:rPr>
              <a:t>PART</a:t>
            </a:r>
            <a:r>
              <a:rPr lang="en-US">
                <a:solidFill>
                  <a:srgbClr val="ED234B"/>
                </a:solidFill>
                <a:latin typeface="Arial" panose="020B0604020202020204" pitchFamily="34" charset="0"/>
                <a:ea typeface="Spoqa Han Sans Neo Medium" pitchFamily="2" charset="0"/>
              </a:rPr>
              <a:t>2</a:t>
            </a:r>
            <a:r>
              <a:rPr>
                <a:solidFill>
                  <a:srgbClr val="ED234B"/>
                </a:solidFill>
                <a:latin typeface="Arial" panose="020B0604020202020204" pitchFamily="34" charset="0"/>
                <a:ea typeface="Spoqa Han Sans Neo Medium" pitchFamily="2" charset="0"/>
              </a:rPr>
              <a:t>  </a:t>
            </a:r>
            <a:r>
              <a:rPr dirty="0">
                <a:solidFill>
                  <a:srgbClr val="ED234B"/>
                </a:solidFill>
                <a:latin typeface="Arial" panose="020B0604020202020204" pitchFamily="34" charset="0"/>
                <a:ea typeface="Spoqa Han Sans Neo Medium" pitchFamily="2" charset="0"/>
              </a:rPr>
              <a:t>|  </a:t>
            </a:r>
            <a:r>
              <a:rPr lang="en-US">
                <a:solidFill>
                  <a:srgbClr val="ED234B"/>
                </a:solidFill>
                <a:latin typeface="Arial" panose="020B0604020202020204" pitchFamily="34" charset="0"/>
                <a:ea typeface="Spoqa Han Sans Neo Medium" pitchFamily="2" charset="0"/>
              </a:rPr>
              <a:t> </a:t>
            </a:r>
            <a:r>
              <a:rPr lang="en-US" altLang="ko-KR" b="0" i="0">
                <a:solidFill>
                  <a:srgbClr val="000000"/>
                </a:solidFill>
                <a:effectLst/>
                <a:latin typeface="Arial" panose="020B0604020202020204" pitchFamily="34" charset="0"/>
                <a:ea typeface="Spoqa Han Sans Neo Medium" pitchFamily="2" charset="0"/>
              </a:rPr>
              <a:t> </a:t>
            </a:r>
            <a:r>
              <a:rPr lang="ko-KR" altLang="en-US" b="0" i="0">
                <a:solidFill>
                  <a:srgbClr val="000000"/>
                </a:solidFill>
                <a:effectLst/>
                <a:latin typeface="Arial" panose="020B0604020202020204" pitchFamily="34" charset="0"/>
                <a:ea typeface="Spoqa Han Sans Neo Medium" pitchFamily="2" charset="0"/>
              </a:rPr>
              <a:t>파이썬으로  </a:t>
            </a:r>
            <a:r>
              <a:rPr lang="en-US" altLang="ko-KR" b="0" i="0">
                <a:solidFill>
                  <a:srgbClr val="000000"/>
                </a:solidFill>
                <a:effectLst/>
                <a:latin typeface="Arial" panose="020B0604020202020204" pitchFamily="34" charset="0"/>
                <a:ea typeface="Spoqa Han Sans Neo Medium" pitchFamily="2" charset="0"/>
              </a:rPr>
              <a:t>PPT </a:t>
            </a:r>
            <a:r>
              <a:rPr lang="ko-KR" altLang="en-US" b="0" i="0">
                <a:solidFill>
                  <a:srgbClr val="000000"/>
                </a:solidFill>
                <a:effectLst/>
                <a:latin typeface="Arial" panose="020B0604020202020204" pitchFamily="34" charset="0"/>
                <a:ea typeface="Spoqa Han Sans Neo Medium" pitchFamily="2" charset="0"/>
              </a:rPr>
              <a:t>폰트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poqa Han Sans Neo Medium" pitchFamily="2" charset="0"/>
              </a:rPr>
              <a:t>통일하기</a:t>
            </a:r>
            <a:endParaRPr dirty="0">
              <a:latin typeface="Arial" panose="020B0604020202020204" pitchFamily="34" charset="0"/>
              <a:ea typeface="Spoqa Han Sans Neo Medium" pitchFamily="2" charset="0"/>
            </a:endParaRPr>
          </a:p>
          <a:p>
            <a:pPr algn="l" defTabSz="457200">
              <a:lnSpc>
                <a:spcPct val="150000"/>
              </a:lnSpc>
              <a:defRPr sz="1700" spc="-17"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>
                <a:latin typeface="Arial" panose="020B0604020202020204" pitchFamily="34" charset="0"/>
                <a:ea typeface="Spoqa Han Sans Neo Medium" pitchFamily="2" charset="0"/>
              </a:rPr>
              <a:t>Part1</a:t>
            </a:r>
            <a:r>
              <a:rPr lang="ko-KR" altLang="en-US">
                <a:latin typeface="Arial" panose="020B0604020202020204" pitchFamily="34" charset="0"/>
                <a:ea typeface="Spoqa Han Sans Neo Medium" pitchFamily="2" charset="0"/>
              </a:rPr>
              <a:t>과 </a:t>
            </a:r>
            <a:r>
              <a:rPr lang="ko-KR" altLang="en-US" dirty="0">
                <a:latin typeface="Arial" panose="020B0604020202020204" pitchFamily="34" charset="0"/>
                <a:ea typeface="Spoqa Han Sans Neo Medium" pitchFamily="2" charset="0"/>
              </a:rPr>
              <a:t>동일한 기능을 </a:t>
            </a:r>
            <a:r>
              <a:rPr lang="ko-KR" altLang="en-US" dirty="0" err="1">
                <a:latin typeface="Arial" panose="020B0604020202020204" pitchFamily="34" charset="0"/>
                <a:ea typeface="Spoqa Han Sans Neo Medium" pitchFamily="2" charset="0"/>
              </a:rPr>
              <a:t>파이썬에서도</a:t>
            </a:r>
            <a:r>
              <a:rPr lang="ko-KR" altLang="en-US" dirty="0">
                <a:latin typeface="Arial" panose="020B0604020202020204" pitchFamily="34" charset="0"/>
                <a:ea typeface="Spoqa Han Sans Neo Medium" pitchFamily="2" charset="0"/>
              </a:rPr>
              <a:t> 만들어 보겠습니다</a:t>
            </a:r>
            <a:endParaRPr dirty="0">
              <a:latin typeface="Arial" panose="020B0604020202020204" pitchFamily="34" charset="0"/>
              <a:ea typeface="Spoqa Han Sans Neo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42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C1876509-6B89-0241-B5AC-8FBEDEDE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Arial" panose="020B0604020202020204" pitchFamily="34" charset="0"/>
                <a:ea typeface="궁서체" panose="02030609000101010101" pitchFamily="17" charset="-127"/>
              </a:rPr>
              <a:pPr algn="ctr"/>
              <a:t>2</a:t>
            </a:fld>
            <a:endParaRPr kumimoji="1" lang="ko-Kore-KR" altLang="en-US" sz="1500" dirty="0">
              <a:latin typeface="Arial" panose="020B0604020202020204" pitchFamily="34" charset="0"/>
              <a:ea typeface="궁서체" panose="02030609000101010101" pitchFamily="17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7DB59B0C-7BAA-43BC-92E4-80F3ACCF6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268473"/>
              </p:ext>
            </p:extLst>
          </p:nvPr>
        </p:nvGraphicFramePr>
        <p:xfrm>
          <a:off x="8915252" y="9594304"/>
          <a:ext cx="11017224" cy="2468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72408">
                  <a:extLst>
                    <a:ext uri="{9D8B030D-6E8A-4147-A177-3AD203B41FA5}">
                      <a16:colId xmlns:a16="http://schemas.microsoft.com/office/drawing/2014/main" val="1854652653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2232554800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286431398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err="1">
                          <a:ea typeface="빛의 계승자 Regular" panose="020B0600000101010101" pitchFamily="50" charset="-127"/>
                        </a:rPr>
                        <a:t>표안의</a:t>
                      </a:r>
                      <a:r>
                        <a:rPr lang="ko-KR" altLang="en-US" baseline="0" dirty="0">
                          <a:ea typeface="빛의 계승자 Regular" panose="020B0600000101010101" pitchFamily="50" charset="-127"/>
                        </a:rPr>
                        <a:t> 문자는 바뀔 것인가</a:t>
                      </a:r>
                      <a:r>
                        <a:rPr lang="en-US" altLang="ko-KR" baseline="0" dirty="0">
                          <a:ea typeface="빛의 계승자 Regular" panose="020B0600000101010101" pitchFamily="50" charset="-127"/>
                        </a:rPr>
                        <a:t>?</a:t>
                      </a:r>
                      <a:endParaRPr lang="ko-KR" altLang="en-US" baseline="0" dirty="0">
                        <a:ea typeface="빛의 계승자 Regular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>
                        <a:ea typeface="빛의 계승자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052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>
                          <a:ea typeface="빛의 계승자 Regular" panose="020B0600000101010101" pitchFamily="50" charset="-127"/>
                        </a:rPr>
                        <a:t>생각보다는 까다로울지도</a:t>
                      </a:r>
                      <a:r>
                        <a:rPr lang="en-US" altLang="ko-KR" baseline="0" dirty="0">
                          <a:ea typeface="빛의 계승자 Regular" panose="020B0600000101010101" pitchFamily="50" charset="-127"/>
                        </a:rPr>
                        <a:t>…</a:t>
                      </a:r>
                      <a:endParaRPr lang="ko-KR" altLang="en-US" baseline="0" dirty="0">
                        <a:ea typeface="빛의 계승자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>
                        <a:ea typeface="빛의 계승자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>
                        <a:ea typeface="빛의 계승자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1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aseline="0">
                        <a:ea typeface="빛의 계승자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>
                        <a:ea typeface="빛의 계승자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빛의 계승자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973990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9C57FDD8-A5CA-4D92-8DD5-F05C52F4C63D}"/>
              </a:ext>
            </a:extLst>
          </p:cNvPr>
          <p:cNvGrpSpPr/>
          <p:nvPr/>
        </p:nvGrpSpPr>
        <p:grpSpPr>
          <a:xfrm>
            <a:off x="3910286" y="934919"/>
            <a:ext cx="7560840" cy="2346688"/>
            <a:chOff x="3910286" y="934919"/>
            <a:chExt cx="7560840" cy="234668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888F4F9-4F50-4321-A223-85B75337C1CA}"/>
                </a:ext>
              </a:extLst>
            </p:cNvPr>
            <p:cNvSpPr txBox="1"/>
            <p:nvPr/>
          </p:nvSpPr>
          <p:spPr>
            <a:xfrm>
              <a:off x="3910286" y="934919"/>
              <a:ext cx="45365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 dirty="0"/>
                <a:t>의외의 복병인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5E994FD-DE1D-44E1-B43D-9E2B633BAB76}"/>
                </a:ext>
              </a:extLst>
            </p:cNvPr>
            <p:cNvSpPr txBox="1"/>
            <p:nvPr/>
          </p:nvSpPr>
          <p:spPr>
            <a:xfrm>
              <a:off x="5638478" y="1619613"/>
              <a:ext cx="58326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 dirty="0"/>
                <a:t>그룹 개체 내부 문자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44F3BF-C924-4024-90AE-0DEDFC3D4E71}"/>
                </a:ext>
              </a:extLst>
            </p:cNvPr>
            <p:cNvSpPr txBox="1"/>
            <p:nvPr/>
          </p:nvSpPr>
          <p:spPr>
            <a:xfrm>
              <a:off x="4486350" y="2450610"/>
              <a:ext cx="58326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 dirty="0"/>
                <a:t>구조만 알면 해 볼만</a:t>
              </a:r>
              <a:r>
                <a:rPr lang="en-US" altLang="ko-KR" sz="4800" dirty="0"/>
                <a:t>…</a:t>
              </a:r>
              <a:endParaRPr lang="ko-KR" altLang="en-US" sz="4800" dirty="0"/>
            </a:p>
          </p:txBody>
        </p:sp>
      </p:grpSp>
      <p:sp>
        <p:nvSpPr>
          <p:cNvPr id="11" name="Shape 219">
            <a:extLst>
              <a:ext uri="{FF2B5EF4-FFF2-40B4-BE49-F238E27FC236}">
                <a16:creationId xmlns:a16="http://schemas.microsoft.com/office/drawing/2014/main" id="{2B030F22-DD18-4C17-89F7-9E4BEACC6B36}"/>
              </a:ext>
            </a:extLst>
          </p:cNvPr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</a:t>
            </a:r>
            <a:r>
              <a:rPr lang="ko-KR" altLang="en-US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폰트 통일하기</a:t>
            </a: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endParaRPr lang="ko-KR" altLang="en-US" b="1" dirty="0">
              <a:latin typeface="Arial" panose="020B0604020202020204" pitchFamily="34" charset="0"/>
              <a:ea typeface="궁서체" panose="02030609000101010101" pitchFamily="17" charset="-127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solidFill>
                  <a:srgbClr val="ED234B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1</a:t>
            </a:r>
            <a:r>
              <a:rPr b="1" dirty="0">
                <a:solidFill>
                  <a:srgbClr val="ED234B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en-US" altLang="ko-KR" b="1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PPT VBA</a:t>
            </a:r>
            <a:r>
              <a:rPr lang="ko-KR" altLang="en-US" b="1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로 </a:t>
            </a:r>
            <a:r>
              <a:rPr lang="en-US" altLang="ko-KR" b="1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PPT </a:t>
            </a:r>
            <a:r>
              <a:rPr lang="ko-KR" altLang="en-US" b="1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폰트 통일하기</a:t>
            </a:r>
            <a:endParaRPr b="1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3519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4">
            <a:extLst>
              <a:ext uri="{FF2B5EF4-FFF2-40B4-BE49-F238E27FC236}">
                <a16:creationId xmlns:a16="http://schemas.microsoft.com/office/drawing/2014/main" id="{7F0A6EB7-A532-2A46-B722-298D7A478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Arial" panose="020B0604020202020204" pitchFamily="34" charset="0"/>
                <a:ea typeface="궁서체" panose="02030609000101010101" pitchFamily="17" charset="-127"/>
              </a:rPr>
              <a:pPr algn="ctr"/>
              <a:t>3</a:t>
            </a:fld>
            <a:endParaRPr kumimoji="1" lang="ko-Kore-KR" altLang="en-US" sz="1500" dirty="0">
              <a:latin typeface="Arial" panose="020B0604020202020204" pitchFamily="34" charset="0"/>
              <a:ea typeface="궁서체" panose="02030609000101010101" pitchFamily="17" charset="-127"/>
            </a:endParaRPr>
          </a:p>
        </p:txBody>
      </p:sp>
      <p:sp>
        <p:nvSpPr>
          <p:cNvPr id="7" name="Shape 219">
            <a:extLst>
              <a:ext uri="{FF2B5EF4-FFF2-40B4-BE49-F238E27FC236}">
                <a16:creationId xmlns:a16="http://schemas.microsoft.com/office/drawing/2014/main" id="{A6FB955F-A7B9-4839-B56C-39A8375CDA1E}"/>
              </a:ext>
            </a:extLst>
          </p:cNvPr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PPT </a:t>
            </a:r>
            <a:r>
              <a:rPr lang="ko-KR" altLang="en-US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폰트 통일하기</a:t>
            </a: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endParaRPr lang="ko-KR" altLang="en-US" b="1" dirty="0">
              <a:latin typeface="Arial" panose="020B0604020202020204" pitchFamily="34" charset="0"/>
              <a:ea typeface="궁서체" panose="02030609000101010101" pitchFamily="17" charset="-127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solidFill>
                  <a:srgbClr val="ED234B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2</a:t>
            </a:r>
            <a:r>
              <a:rPr b="1" dirty="0">
                <a:solidFill>
                  <a:srgbClr val="ED234B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 </a:t>
            </a:r>
            <a:r>
              <a:rPr lang="ko-KR" altLang="en-US" b="1" dirty="0" err="1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파이썬으로</a:t>
            </a:r>
            <a:r>
              <a:rPr lang="ko-KR" altLang="en-US" b="1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 </a:t>
            </a:r>
            <a:r>
              <a:rPr lang="en-US" altLang="ko-KR" b="1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PPT </a:t>
            </a:r>
            <a:r>
              <a:rPr lang="ko-KR" altLang="en-US" b="1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폰트 통일하기</a:t>
            </a:r>
            <a:endParaRPr b="1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9144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ustom 1">
      <a:dk1>
        <a:srgbClr val="53585F"/>
      </a:dk1>
      <a:lt1>
        <a:srgbClr val="F0F5FF"/>
      </a:lt1>
      <a:dk2>
        <a:srgbClr val="44546A"/>
      </a:dk2>
      <a:lt2>
        <a:srgbClr val="E7E6E6"/>
      </a:lt2>
      <a:accent1>
        <a:srgbClr val="ED234B"/>
      </a:accent1>
      <a:accent2>
        <a:srgbClr val="7391FF"/>
      </a:accent2>
      <a:accent3>
        <a:srgbClr val="C8D7FF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">
      <a:majorFont>
        <a:latin typeface="Spoqa Han Sans Neo Bold"/>
        <a:ea typeface="Spoqa Han Sans Neo Bold"/>
        <a:cs typeface=""/>
      </a:majorFont>
      <a:minorFont>
        <a:latin typeface="Spoqa Han Sans Neo Bold"/>
        <a:ea typeface="Spoqa Han Sans Neo Bold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1786</TotalTime>
  <Words>76</Words>
  <Application>Microsoft Office PowerPoint</Application>
  <PresentationFormat>사용자 지정</PresentationFormat>
  <Paragraphs>22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2" baseType="lpstr">
      <vt:lpstr>Tmon몬소리 Black</vt:lpstr>
      <vt:lpstr>교보 손글씨 2019</vt:lpstr>
      <vt:lpstr>나눔손글씨 펜</vt:lpstr>
      <vt:lpstr>마루 부리 Beta</vt:lpstr>
      <vt:lpstr>Arial</vt:lpstr>
      <vt:lpstr>Arial Black</vt:lpstr>
      <vt:lpstr>Calibri</vt:lpstr>
      <vt:lpstr>Spoqa Han Sans Neo Bold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jh_lee@fastcampus.co.kr</dc:creator>
  <cp:lastModifiedBy>잔 마왕</cp:lastModifiedBy>
  <cp:revision>33</cp:revision>
  <dcterms:created xsi:type="dcterms:W3CDTF">2021-04-05T07:22:06Z</dcterms:created>
  <dcterms:modified xsi:type="dcterms:W3CDTF">2022-01-03T19:18:11Z</dcterms:modified>
</cp:coreProperties>
</file>