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3" r:id="rId4"/>
    <p:sldId id="393" r:id="rId5"/>
    <p:sldId id="395" r:id="rId6"/>
    <p:sldId id="394" r:id="rId7"/>
    <p:sldId id="260" r:id="rId8"/>
    <p:sldId id="396" r:id="rId9"/>
    <p:sldId id="397" r:id="rId10"/>
    <p:sldId id="398" r:id="rId11"/>
    <p:sldId id="399" r:id="rId12"/>
    <p:sldId id="400" r:id="rId13"/>
    <p:sldId id="274" r:id="rId14"/>
    <p:sldId id="401" r:id="rId15"/>
    <p:sldId id="402" r:id="rId16"/>
    <p:sldId id="403" r:id="rId1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234B"/>
    <a:srgbClr val="7391FF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61658-2102-4C0C-B36F-7E6F4B611D1E}" v="7202" dt="2021-12-29T21:42:03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1" autoAdjust="0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840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A43F95-1790-42FC-ACBD-9CD197F12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7E019-2866-4098-8F2D-12CE2EC914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BBDC-EB30-4CF1-99C6-DF21EFC4542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E2AF-2A5C-4AD5-91D4-4A5DFBC7C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460CA0-7D25-4B64-9847-22A4156F6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EB93-610B-44B1-9901-61152B76A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1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01/05/2022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11" name="Shape 213">
            <a:extLst>
              <a:ext uri="{FF2B5EF4-FFF2-40B4-BE49-F238E27FC236}">
                <a16:creationId xmlns:a16="http://schemas.microsoft.com/office/drawing/2014/main" id="{626AA9AC-7F9E-1444-BD29-FDDC51ADB5ED}"/>
              </a:ext>
            </a:extLst>
          </p:cNvPr>
          <p:cNvSpPr/>
          <p:nvPr/>
        </p:nvSpPr>
        <p:spPr>
          <a:xfrm>
            <a:off x="1535535" y="4595664"/>
            <a:ext cx="878346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PPT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페이지번호 매기기</a:t>
            </a: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r>
              <a:rPr lang="ko-KR" altLang="en-US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잔마왕</a:t>
            </a: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endParaRPr lang="ko-KR" altLang="en-US" sz="66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972D64BE-403E-0A4B-83E8-9B4D44CEF869}"/>
              </a:ext>
            </a:extLst>
          </p:cNvPr>
          <p:cNvSpPr/>
          <p:nvPr/>
        </p:nvSpPr>
        <p:spPr>
          <a:xfrm>
            <a:off x="1532954" y="8898489"/>
            <a:ext cx="13898612" cy="287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PART1  |   </a:t>
            </a:r>
            <a:r>
              <a:rPr lang="en-US" dirty="0">
                <a:solidFill>
                  <a:srgbClr val="ED234B"/>
                </a:solidFill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구현 방안 설계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GUI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꾸미기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페이지번호 매기기 기능의 컨셉을 잡고 </a:t>
            </a:r>
            <a:r>
              <a:rPr lang="en-US" altLang="ko-KR" dirty="0"/>
              <a:t>GUI</a:t>
            </a:r>
            <a:r>
              <a:rPr lang="ko-KR" altLang="en-US" dirty="0"/>
              <a:t>를 꾸며 봅니다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2</a:t>
            </a:r>
            <a:r>
              <a:rPr dirty="0">
                <a:solidFill>
                  <a:srgbClr val="ED234B"/>
                </a:solidFill>
              </a:rPr>
              <a:t>  |  </a:t>
            </a:r>
            <a:r>
              <a:rPr lang="en-US" dirty="0">
                <a:solidFill>
                  <a:srgbClr val="ED234B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지정 페이지 기준 페이지 번호 매기기</a:t>
            </a: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본문 슬라이드의 마지막장을 지정하고 이를 기준으로 그 뒤 슬라이드부터 유첨 페이지 번호를 다시 매기게 매크로를 짜 봅니다</a:t>
            </a:r>
            <a:r>
              <a:rPr lang="en-US" altLang="ko-KR" dirty="0"/>
              <a:t>.</a:t>
            </a:r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>
                <a:solidFill>
                  <a:srgbClr val="ED234B"/>
                </a:solidFill>
              </a:rPr>
              <a:t>PART3</a:t>
            </a:r>
            <a:r>
              <a:rPr lang="ko-KR" altLang="en-US" dirty="0">
                <a:solidFill>
                  <a:srgbClr val="ED234B"/>
                </a:solidFill>
              </a:rPr>
              <a:t>  </a:t>
            </a:r>
            <a:r>
              <a:rPr lang="en-US" altLang="ko-KR" dirty="0">
                <a:solidFill>
                  <a:srgbClr val="ED234B"/>
                </a:solidFill>
              </a:rPr>
              <a:t>|  </a:t>
            </a:r>
            <a:r>
              <a:rPr lang="ko-KR" altLang="en-US" dirty="0">
                <a:solidFill>
                  <a:srgbClr val="ED234B"/>
                </a:solidFill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구역별 페이지 번호 매기기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구역별로 별로 페이지번호가 따로 매겨지게 매크로를 짜 봅니다</a:t>
            </a:r>
            <a:r>
              <a:rPr lang="en-US" altLang="ko-KR" dirty="0"/>
              <a:t>.</a:t>
            </a: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  <p:sp>
        <p:nvSpPr>
          <p:cNvPr id="4" name="APage">
            <a:extLst>
              <a:ext uri="{FF2B5EF4-FFF2-40B4-BE49-F238E27FC236}">
                <a16:creationId xmlns:a16="http://schemas.microsoft.com/office/drawing/2014/main" id="{0725EF83-E121-4579-A2EC-2915A8BB6BD5}"/>
              </a:ext>
            </a:extLst>
          </p:cNvPr>
          <p:cNvSpPr txBox="1"/>
          <p:nvPr/>
        </p:nvSpPr>
        <p:spPr>
          <a:xfrm>
            <a:off x="9447581" y="12997624"/>
            <a:ext cx="5487086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ko-KR" altLang="en-US" sz="1500">
              <a:latin typeface="Spoqa Han Sans Neo Medium" pitchFamily="2" charset="0"/>
              <a:ea typeface="Spoqa Han Sans Ne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spc="-59" dirty="0" err="1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참조값</a:t>
            </a: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가져오기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9742934" y="4267960"/>
            <a:ext cx="12745416" cy="787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버튼을 </a:t>
            </a: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더블클릭하여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클릭시의 동작에 대한 코딩을 한다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AAC2E-5F56-4A68-ABE5-0782A780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118" y="3473624"/>
            <a:ext cx="6235134" cy="5184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BBAF0A-5D8F-4680-8CA6-73BF696426C1}"/>
              </a:ext>
            </a:extLst>
          </p:cNvPr>
          <p:cNvSpPr txBox="1"/>
          <p:nvPr/>
        </p:nvSpPr>
        <p:spPr>
          <a:xfrm>
            <a:off x="7654702" y="5092016"/>
            <a:ext cx="144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더블클릭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Shape 291">
            <a:extLst>
              <a:ext uri="{FF2B5EF4-FFF2-40B4-BE49-F238E27FC236}">
                <a16:creationId xmlns:a16="http://schemas.microsoft.com/office/drawing/2014/main" id="{4705A13B-27D2-4861-BE8D-CAA0D530895D}"/>
              </a:ext>
            </a:extLst>
          </p:cNvPr>
          <p:cNvSpPr/>
          <p:nvPr/>
        </p:nvSpPr>
        <p:spPr>
          <a:xfrm>
            <a:off x="16677865" y="6313559"/>
            <a:ext cx="6278536" cy="244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소스가 </a:t>
            </a: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길긴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하지만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각각의 칸에 값을 넣는 것으로 그리 어렵지는 않다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.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5F8666-01EF-456A-AADE-44C94884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278" y="5273824"/>
            <a:ext cx="7115553" cy="78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</a:t>
            </a:r>
            <a:r>
              <a:rPr lang="en-US" altLang="ko-KR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</a:t>
            </a: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번호 매기기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10378396" y="4106387"/>
            <a:ext cx="12673408" cy="8889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버튼을 </a:t>
            </a:r>
            <a:r>
              <a:rPr lang="ko-KR" altLang="en-US" sz="32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더블클릭하여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클릭시의 동작에 대한 코딩을 한다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기존 페이지 번호 삭제가 클릭이 되어 있을 경우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매 슬라이드마다 모든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Shape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체크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,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슬라이드 높이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각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Shape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의 위쪽 위치가 삭제 기준 높이 보다 작거나 같다면 삭제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현재 슬라이드가 메인 시작 페이지 보다 크고 마지막 페이지보다 </a:t>
            </a:r>
            <a:r>
              <a:rPr lang="ko-KR" altLang="en-US" sz="3200" dirty="0" err="1">
                <a:latin typeface="Spoqa Han Sans Neo Medium" pitchFamily="2" charset="0"/>
                <a:ea typeface="Spoqa Han Sans Neo Medium" pitchFamily="2" charset="0"/>
              </a:rPr>
              <a:t>작을때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슬라이드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시작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+1</a:t>
            </a: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전체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마지막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시작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+1</a:t>
            </a: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현재 슬라이드가 메인 마지막 페이지보다 </a:t>
            </a:r>
            <a:r>
              <a:rPr lang="ko-KR" altLang="en-US" sz="3200" dirty="0" err="1">
                <a:latin typeface="Spoqa Han Sans Neo Medium" pitchFamily="2" charset="0"/>
                <a:ea typeface="Spoqa Han Sans Neo Medium" pitchFamily="2" charset="0"/>
              </a:rPr>
              <a:t>클때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슬라이드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마지막 페이지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보조 전체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PPT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전체 슬라이드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마지막 페이지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※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추가된 페이지 번호에는 별도의 이름을 정의하여 새로 번호매기기를 할 때는 해당 이름의 텍스트 상자는 먼저 삭제한다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0961D-4E1D-43EC-84D3-46FCD2A7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57" y="5489848"/>
            <a:ext cx="7086733" cy="5893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BBAF0A-5D8F-4680-8CA6-73BF696426C1}"/>
              </a:ext>
            </a:extLst>
          </p:cNvPr>
          <p:cNvSpPr txBox="1"/>
          <p:nvPr/>
        </p:nvSpPr>
        <p:spPr>
          <a:xfrm>
            <a:off x="8461765" y="10458400"/>
            <a:ext cx="144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더블클릭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</a:t>
            </a:r>
            <a:r>
              <a:rPr lang="en-US" altLang="ko-KR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</a:t>
            </a: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번호 매기기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326110" y="3447563"/>
            <a:ext cx="12745416" cy="787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완성된 코드는 아래와 같다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. 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EF8119-2EE1-4E2B-B4B8-C7831D3A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748" y="3204737"/>
            <a:ext cx="9051337" cy="9574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D1DF16-1F45-478A-993B-14AC5B009D89}"/>
              </a:ext>
            </a:extLst>
          </p:cNvPr>
          <p:cNvGrpSpPr/>
          <p:nvPr/>
        </p:nvGrpSpPr>
        <p:grpSpPr>
          <a:xfrm>
            <a:off x="2904892" y="4481736"/>
            <a:ext cx="7746956" cy="7064760"/>
            <a:chOff x="2904892" y="4481736"/>
            <a:chExt cx="7746956" cy="706476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079D86F-8960-4BF2-817E-412632744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20"/>
            <a:stretch/>
          </p:blipFill>
          <p:spPr>
            <a:xfrm>
              <a:off x="2904892" y="4481736"/>
              <a:ext cx="7746956" cy="338437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9E1D4BF-9A53-4ECD-8965-894D91173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424" b="13399"/>
            <a:stretch/>
          </p:blipFill>
          <p:spPr>
            <a:xfrm>
              <a:off x="2904892" y="7851192"/>
              <a:ext cx="7746956" cy="28574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65D4DB6-10E2-4384-8FFB-95ACC7BEE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520"/>
            <a:stretch/>
          </p:blipFill>
          <p:spPr>
            <a:xfrm>
              <a:off x="2904892" y="8162120"/>
              <a:ext cx="7746956" cy="338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7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HanSans-Light" panose="020B0300000000000000" pitchFamily="34" charset="-128"/>
                <a:ea typeface="SpoqaHanSans-Light" panose="020B0300000000000000" pitchFamily="34" charset="-128"/>
                <a:cs typeface="+mn-cs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HanSans-Light" panose="020B0300000000000000" pitchFamily="34" charset="-128"/>
              <a:ea typeface="SpoqaHanSans-Light" panose="020B0300000000000000" pitchFamily="34" charset="-128"/>
              <a:cs typeface="+mn-cs"/>
            </a:endParaRPr>
          </a:p>
        </p:txBody>
      </p:sp>
      <p:sp>
        <p:nvSpPr>
          <p:cNvPr id="6" name="Shape 219">
            <a:extLst>
              <a:ext uri="{FF2B5EF4-FFF2-40B4-BE49-F238E27FC236}">
                <a16:creationId xmlns:a16="http://schemas.microsoft.com/office/drawing/2014/main" id="{F46D71FD-2DFE-4B22-8340-D4623E2872C6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PPT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페이지 번호 매기기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구역별 페이지 번호 매기기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50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작업 생각해 보기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13631366" y="4410930"/>
            <a:ext cx="8784977" cy="7897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PPT 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자료를 만들다 보면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구역을 나눠서 작업할 때가 있다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그리고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각 구역마다 페이지 번호를 별도로 매겨야 할 때가 있다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경우에 따라서는 구역이 시작할 때 마다 제목 페이지가 있어서 첫 페이지는 제외하고 페이지 번호를 매겨야 할 때가 있다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이와 같은 케이스에 대응 가능한 매크로를 추가해 보자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967EF-DCEA-4EDE-ACD6-F6412AB1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70" y="4694858"/>
            <a:ext cx="11206015" cy="75608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5E5CFF-24CD-46F6-B11C-233CAC01B8DA}"/>
              </a:ext>
            </a:extLst>
          </p:cNvPr>
          <p:cNvSpPr/>
          <p:nvPr/>
        </p:nvSpPr>
        <p:spPr>
          <a:xfrm>
            <a:off x="1966070" y="4841776"/>
            <a:ext cx="2016224" cy="74139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</a:t>
            </a:r>
            <a:r>
              <a:rPr lang="en-US" altLang="ko-KR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</a:t>
            </a: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번호 매기기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10378396" y="4691941"/>
            <a:ext cx="12673408" cy="726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구역 식별에 대한 코딩을 추가한다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현재 슬라이드가 첫번째 구역일 때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슬라이드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시작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+1</a:t>
            </a: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전체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현재구역 페이지수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 시작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+1</a:t>
            </a: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현재 슬라이드가 첫번째 구역이 아닐 때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슬라이드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현재구역 첫번째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+1</a:t>
            </a: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보조 전체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현재구역 페이지수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현재 슬라이드가 첫번째 구역이 아니면서 제목 페이지가 있을 때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 슬라이드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–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현재구역 첫번째 페이지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보조 전체 페이지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현재구역 페이지수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- 1</a:t>
            </a:r>
            <a:endParaRPr lang="ko-KR" altLang="en-US" sz="28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0961D-4E1D-43EC-84D3-46FCD2A7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57" y="5489848"/>
            <a:ext cx="7086733" cy="5893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BBAF0A-5D8F-4680-8CA6-73BF696426C1}"/>
              </a:ext>
            </a:extLst>
          </p:cNvPr>
          <p:cNvSpPr txBox="1"/>
          <p:nvPr/>
        </p:nvSpPr>
        <p:spPr>
          <a:xfrm>
            <a:off x="8461765" y="10458400"/>
            <a:ext cx="144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더블클릭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</a:t>
            </a:r>
            <a:r>
              <a:rPr lang="en-US" altLang="ko-KR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</a:t>
            </a: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번호 매기기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326110" y="3447563"/>
            <a:ext cx="12745416" cy="787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완성된 코드는 아래와 같다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. 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7F6AF6-8C1A-41C1-8A84-4815B19CF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067" y="4441755"/>
            <a:ext cx="6669865" cy="720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527A3-3F95-40E2-B9B5-6C92E183E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184" y="3240766"/>
            <a:ext cx="5832648" cy="9475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60B773-8817-469C-B79F-65AC4A1AE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5522" y="4441755"/>
            <a:ext cx="7718370" cy="66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PPT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페이지 번호 매기기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구현 방안 설계 하고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GUI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꾸미기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왜 필요하지</a:t>
            </a:r>
            <a:r>
              <a:rPr kumimoji="0" lang="en-US" altLang="ko-KR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?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902174" y="4628753"/>
            <a:ext cx="20090232" cy="606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파워포인트에는 기본적으로 슬라이드 번호 매기기 기능이 제공된다</a:t>
            </a:r>
            <a:endParaRPr lang="en-US" altLang="ko-KR" sz="44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단</a:t>
            </a:r>
            <a:r>
              <a:rPr lang="en-US" altLang="ko-KR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ko-KR" altLang="en-US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슬라이드 순서에 따라 할당되어 예외 적용이 어렵다</a:t>
            </a:r>
            <a:endParaRPr lang="en-US" altLang="ko-KR" sz="44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000" dirty="0">
                <a:latin typeface="Spoqa Han Sans Neo Medium" pitchFamily="2" charset="0"/>
                <a:ea typeface="Spoqa Han Sans Neo Medium" pitchFamily="2" charset="0"/>
              </a:rPr>
              <a:t>제목페이지를 제외하고 슬라이드 번호를 매기기 어렵다</a:t>
            </a:r>
            <a:endParaRPr lang="en-US" altLang="ko-KR" sz="40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000" dirty="0">
                <a:latin typeface="Spoqa Han Sans Neo Medium" pitchFamily="2" charset="0"/>
                <a:ea typeface="Spoqa Han Sans Neo Medium" pitchFamily="2" charset="0"/>
              </a:rPr>
              <a:t>본문과 유첨이 구분될 경우 본문과 유첨 페이지를 따로 매기기 어렵다</a:t>
            </a:r>
            <a:endParaRPr lang="en-US" altLang="ko-KR" sz="40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000" dirty="0">
                <a:latin typeface="Spoqa Han Sans Neo Medium" pitchFamily="2" charset="0"/>
                <a:ea typeface="Spoqa Han Sans Neo Medium" pitchFamily="2" charset="0"/>
              </a:rPr>
              <a:t>구역별로 구분이 될 때 </a:t>
            </a:r>
            <a:r>
              <a:rPr lang="en-US" altLang="ko-KR" sz="4000" dirty="0">
                <a:latin typeface="Spoqa Han Sans Neo Medium" pitchFamily="2" charset="0"/>
                <a:ea typeface="Spoqa Han Sans Neo Medium" pitchFamily="2" charset="0"/>
              </a:rPr>
              <a:t>(</a:t>
            </a:r>
            <a:r>
              <a:rPr lang="ko-KR" altLang="en-US" sz="4000" dirty="0">
                <a:latin typeface="Spoqa Han Sans Neo Medium" pitchFamily="2" charset="0"/>
                <a:ea typeface="Spoqa Han Sans Neo Medium" pitchFamily="2" charset="0"/>
              </a:rPr>
              <a:t>간지도 포함될 때</a:t>
            </a:r>
            <a:r>
              <a:rPr lang="en-US" altLang="ko-KR" sz="4000" dirty="0">
                <a:latin typeface="Spoqa Han Sans Neo Medium" pitchFamily="2" charset="0"/>
                <a:ea typeface="Spoqa Han Sans Neo Medium" pitchFamily="2" charset="0"/>
              </a:rPr>
              <a:t>) </a:t>
            </a:r>
            <a:r>
              <a:rPr lang="ko-KR" altLang="en-US" sz="4000" dirty="0">
                <a:latin typeface="Spoqa Han Sans Neo Medium" pitchFamily="2" charset="0"/>
                <a:ea typeface="Spoqa Han Sans Neo Medium" pitchFamily="2" charset="0"/>
              </a:rPr>
              <a:t>구역별로 페이지 번호를 따로 매기기 어렵다</a:t>
            </a:r>
            <a:endParaRPr lang="en-US" altLang="ko-KR" sz="4000" dirty="0">
              <a:latin typeface="Spoqa Han Sans Neo Medium" pitchFamily="2" charset="0"/>
              <a:ea typeface="Spoqa Han Sans Neo Medium" pitchFamily="2" charset="0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위의 예외 사항은 중요 보고 자료를 취합</a:t>
            </a:r>
            <a:r>
              <a:rPr lang="en-US" altLang="ko-KR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/</a:t>
            </a:r>
            <a:r>
              <a:rPr lang="ko-KR" altLang="en-US" sz="44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정리 하다 보면 자주 발생하는 이슈다</a:t>
            </a:r>
            <a:endParaRPr lang="en-US" altLang="ko-KR" sz="40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8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설계 및 </a:t>
            </a:r>
            <a:r>
              <a:rPr kumimoji="0" lang="en-US" altLang="ko-KR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GUI  </a:t>
            </a: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작성</a:t>
            </a:r>
            <a:r>
              <a:rPr kumimoji="0" lang="en-US" altLang="ko-KR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(1)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470126" y="3458419"/>
            <a:ext cx="10297144" cy="94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필요한 정보는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?</a:t>
            </a:r>
          </a:p>
          <a:p>
            <a:pPr marL="1200092" lvl="1" indent="-742950" defTabSz="9144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페이지 번호를 입력할 텍스트 상자 위치와 크기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※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기본값은 설정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,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변경 필요시 참조 정보 가져오게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1200092" lvl="1" indent="-742950" defTabSz="9144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페이지 번호의 폰트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/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폰트크기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/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정렬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1200092" lvl="1" indent="-742950" defTabSz="9144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지정 페이지의 경우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페이지 시작 위치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(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제목 슬라이드 종료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)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메인 슬라이드 마지막 위치 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(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본문 슬라이드 종료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)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유첨 슬라이드 번호 구분자 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1200092" lvl="1" indent="-742950" defTabSz="9144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구역별 페이지의 경우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시작 위치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첫 구역의 구역 이름 사용 여부</a:t>
            </a:r>
            <a:b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- 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구역별 제목 페이지 유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/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무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1200092" lvl="1" indent="-742950" defTabSz="9144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(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내가 만들지 않은</a:t>
            </a:r>
            <a:r>
              <a:rPr lang="en-US" altLang="ko-KR" sz="2800" dirty="0">
                <a:latin typeface="Spoqa Han Sans Neo Medium" pitchFamily="2" charset="0"/>
                <a:ea typeface="Spoqa Han Sans Neo Medium" pitchFamily="2" charset="0"/>
              </a:rPr>
              <a:t>)</a:t>
            </a:r>
            <a:r>
              <a:rPr lang="ko-KR" altLang="en-US" sz="2800" dirty="0">
                <a:latin typeface="Spoqa Han Sans Neo Medium" pitchFamily="2" charset="0"/>
                <a:ea typeface="Spoqa Han Sans Neo Medium" pitchFamily="2" charset="0"/>
              </a:rPr>
              <a:t> 페이지 번호 삭제 여부 및 삭제 기준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상기 내용을 기준으로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GUI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에 필요한 화면을 디자인 해보자</a:t>
            </a:r>
            <a:endParaRPr lang="en-US" altLang="ko-KR" sz="28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C5C959-3081-47EA-9279-84B1B62B59FF}"/>
              </a:ext>
            </a:extLst>
          </p:cNvPr>
          <p:cNvGrpSpPr/>
          <p:nvPr/>
        </p:nvGrpSpPr>
        <p:grpSpPr>
          <a:xfrm>
            <a:off x="13775382" y="4905092"/>
            <a:ext cx="8784976" cy="6840760"/>
            <a:chOff x="13775382" y="4905092"/>
            <a:chExt cx="8784976" cy="68407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FB800E-8657-4CBE-9DD7-DAD6DC979595}"/>
                </a:ext>
              </a:extLst>
            </p:cNvPr>
            <p:cNvSpPr/>
            <p:nvPr/>
          </p:nvSpPr>
          <p:spPr>
            <a:xfrm>
              <a:off x="13775382" y="4905092"/>
              <a:ext cx="8784976" cy="68407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D5A19D4-F72E-47CE-A1A0-B15F326F3ED6}"/>
                </a:ext>
              </a:extLst>
            </p:cNvPr>
            <p:cNvSpPr/>
            <p:nvPr/>
          </p:nvSpPr>
          <p:spPr>
            <a:xfrm>
              <a:off x="14207430" y="5481155"/>
              <a:ext cx="7920880" cy="230425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89BAA7-9873-4E63-83BB-D4F2D486D469}"/>
                </a:ext>
              </a:extLst>
            </p:cNvPr>
            <p:cNvSpPr txBox="1"/>
            <p:nvPr/>
          </p:nvSpPr>
          <p:spPr>
            <a:xfrm>
              <a:off x="14567470" y="5337140"/>
              <a:ext cx="252028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페이지 번호 </a:t>
              </a:r>
              <a:r>
                <a:rPr lang="ko-KR" altLang="en-US" dirty="0" err="1"/>
                <a:t>글상자</a:t>
              </a:r>
              <a:r>
                <a:rPr lang="ko-KR" altLang="en-US" dirty="0"/>
                <a:t> 정보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2160CB-67E5-49EF-BD55-083991E8A135}"/>
                </a:ext>
              </a:extLst>
            </p:cNvPr>
            <p:cNvGrpSpPr/>
            <p:nvPr/>
          </p:nvGrpSpPr>
          <p:grpSpPr>
            <a:xfrm>
              <a:off x="14358209" y="5913203"/>
              <a:ext cx="1517368" cy="299220"/>
              <a:chOff x="14563264" y="4769766"/>
              <a:chExt cx="1948422" cy="38422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D94563-98F1-45E2-9F46-8E71D2EB4A4D}"/>
                  </a:ext>
                </a:extLst>
              </p:cNvPr>
              <p:cNvSpPr txBox="1"/>
              <p:nvPr/>
            </p:nvSpPr>
            <p:spPr>
              <a:xfrm>
                <a:off x="14563264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왼쪽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6710D9-233D-4688-8C28-345A7C32CC28}"/>
                  </a:ext>
                </a:extLst>
              </p:cNvPr>
              <p:cNvSpPr/>
              <p:nvPr/>
            </p:nvSpPr>
            <p:spPr>
              <a:xfrm>
                <a:off x="15287550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037FCA-B2DC-4B53-82C2-85BA7BFAA958}"/>
                </a:ext>
              </a:extLst>
            </p:cNvPr>
            <p:cNvGrpSpPr/>
            <p:nvPr/>
          </p:nvGrpSpPr>
          <p:grpSpPr>
            <a:xfrm>
              <a:off x="16250432" y="5913203"/>
              <a:ext cx="1517368" cy="299220"/>
              <a:chOff x="16810687" y="4769766"/>
              <a:chExt cx="1948422" cy="38422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83FD2E-4847-4F0D-8399-CD3645ECD1F1}"/>
                  </a:ext>
                </a:extLst>
              </p:cNvPr>
              <p:cNvSpPr txBox="1"/>
              <p:nvPr/>
            </p:nvSpPr>
            <p:spPr>
              <a:xfrm>
                <a:off x="16810687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9312059-B2A7-4E55-92DA-1887921D2987}"/>
                  </a:ext>
                </a:extLst>
              </p:cNvPr>
              <p:cNvSpPr/>
              <p:nvPr/>
            </p:nvSpPr>
            <p:spPr>
              <a:xfrm>
                <a:off x="17534973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36B4699-BABF-44AF-921B-9DB6B549974F}"/>
                </a:ext>
              </a:extLst>
            </p:cNvPr>
            <p:cNvGrpSpPr/>
            <p:nvPr/>
          </p:nvGrpSpPr>
          <p:grpSpPr>
            <a:xfrm>
              <a:off x="18142655" y="5913203"/>
              <a:ext cx="1517368" cy="299220"/>
              <a:chOff x="18909888" y="4769766"/>
              <a:chExt cx="1948422" cy="3842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980653-933A-4EE2-B18D-2216E98D811E}"/>
                  </a:ext>
                </a:extLst>
              </p:cNvPr>
              <p:cNvSpPr txBox="1"/>
              <p:nvPr/>
            </p:nvSpPr>
            <p:spPr>
              <a:xfrm>
                <a:off x="18909888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폭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57B0A99-8EC4-4B2B-B90A-0A2404F1BDA6}"/>
                  </a:ext>
                </a:extLst>
              </p:cNvPr>
              <p:cNvSpPr/>
              <p:nvPr/>
            </p:nvSpPr>
            <p:spPr>
              <a:xfrm>
                <a:off x="19634174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2FB71A-E76D-4193-8A7F-C60B4D7A1200}"/>
                </a:ext>
              </a:extLst>
            </p:cNvPr>
            <p:cNvGrpSpPr/>
            <p:nvPr/>
          </p:nvGrpSpPr>
          <p:grpSpPr>
            <a:xfrm>
              <a:off x="20034878" y="5913203"/>
              <a:ext cx="1517368" cy="299220"/>
              <a:chOff x="21009089" y="4769766"/>
              <a:chExt cx="1948422" cy="3842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7C5A2E-2B5F-4202-9322-166BB4237727}"/>
                  </a:ext>
                </a:extLst>
              </p:cNvPr>
              <p:cNvSpPr txBox="1"/>
              <p:nvPr/>
            </p:nvSpPr>
            <p:spPr>
              <a:xfrm>
                <a:off x="21009089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B64CEAB-B498-4A83-B3CE-EB87D57B36CF}"/>
                  </a:ext>
                </a:extLst>
              </p:cNvPr>
              <p:cNvSpPr/>
              <p:nvPr/>
            </p:nvSpPr>
            <p:spPr>
              <a:xfrm>
                <a:off x="21733375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7F6C02-BF36-45A9-9678-783C8FB575F7}"/>
                </a:ext>
              </a:extLst>
            </p:cNvPr>
            <p:cNvSpPr txBox="1"/>
            <p:nvPr/>
          </p:nvSpPr>
          <p:spPr>
            <a:xfrm>
              <a:off x="14358209" y="6453065"/>
              <a:ext cx="1401938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한글폰트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E0215B1-AB37-4971-8131-9A10831B09B4}"/>
                </a:ext>
              </a:extLst>
            </p:cNvPr>
            <p:cNvSpPr/>
            <p:nvPr/>
          </p:nvSpPr>
          <p:spPr>
            <a:xfrm>
              <a:off x="15350950" y="6441468"/>
              <a:ext cx="1592783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E7485E-0CBD-4EE2-8CAF-33F418546A71}"/>
                </a:ext>
              </a:extLst>
            </p:cNvPr>
            <p:cNvSpPr txBox="1"/>
            <p:nvPr/>
          </p:nvSpPr>
          <p:spPr>
            <a:xfrm>
              <a:off x="17149914" y="6453065"/>
              <a:ext cx="1401938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영문폰트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2E693D-204C-462D-9B4D-C22DDDD78976}"/>
                </a:ext>
              </a:extLst>
            </p:cNvPr>
            <p:cNvSpPr/>
            <p:nvPr/>
          </p:nvSpPr>
          <p:spPr>
            <a:xfrm>
              <a:off x="18142655" y="6441468"/>
              <a:ext cx="1592783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B0D0CF-34E6-40CF-BD44-CD59BCF3CEA4}"/>
                </a:ext>
              </a:extLst>
            </p:cNvPr>
            <p:cNvSpPr txBox="1"/>
            <p:nvPr/>
          </p:nvSpPr>
          <p:spPr>
            <a:xfrm>
              <a:off x="19750774" y="6452648"/>
              <a:ext cx="1401938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폰트크기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FD486A-70FB-4D62-BA27-E1E9D9A3D232}"/>
                </a:ext>
              </a:extLst>
            </p:cNvPr>
            <p:cNvSpPr/>
            <p:nvPr/>
          </p:nvSpPr>
          <p:spPr>
            <a:xfrm>
              <a:off x="20743550" y="6441051"/>
              <a:ext cx="808696" cy="299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B0B026-FE63-48C2-B4B2-35EC4FFDC0ED}"/>
                </a:ext>
              </a:extLst>
            </p:cNvPr>
            <p:cNvSpPr/>
            <p:nvPr/>
          </p:nvSpPr>
          <p:spPr>
            <a:xfrm>
              <a:off x="14351446" y="6991690"/>
              <a:ext cx="5399328" cy="60955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ECA378-5944-43A4-BA60-A14DE4A61E64}"/>
                </a:ext>
              </a:extLst>
            </p:cNvPr>
            <p:cNvSpPr txBox="1"/>
            <p:nvPr/>
          </p:nvSpPr>
          <p:spPr>
            <a:xfrm>
              <a:off x="14711486" y="6847675"/>
              <a:ext cx="116409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글자 정렬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44FDD88-9F9B-4C28-AAE4-7D3DDA72368B}"/>
                </a:ext>
              </a:extLst>
            </p:cNvPr>
            <p:cNvSpPr/>
            <p:nvPr/>
          </p:nvSpPr>
          <p:spPr>
            <a:xfrm>
              <a:off x="14567470" y="7217007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11C9DE-35B3-4474-824F-028639584CB4}"/>
                </a:ext>
              </a:extLst>
            </p:cNvPr>
            <p:cNvSpPr txBox="1"/>
            <p:nvPr/>
          </p:nvSpPr>
          <p:spPr>
            <a:xfrm>
              <a:off x="14783494" y="7137340"/>
              <a:ext cx="96138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왼쪽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E7B848F-2631-4088-AE07-E5A5EC880D97}"/>
                </a:ext>
              </a:extLst>
            </p:cNvPr>
            <p:cNvSpPr/>
            <p:nvPr/>
          </p:nvSpPr>
          <p:spPr>
            <a:xfrm>
              <a:off x="16496423" y="7217007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23BAA1-7E9B-4D22-A7C2-1A316B8308E5}"/>
                </a:ext>
              </a:extLst>
            </p:cNvPr>
            <p:cNvSpPr txBox="1"/>
            <p:nvPr/>
          </p:nvSpPr>
          <p:spPr>
            <a:xfrm>
              <a:off x="16712447" y="7137340"/>
              <a:ext cx="96138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가운데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8BBF104-8011-47FE-9C05-4D4E1E2112ED}"/>
                </a:ext>
              </a:extLst>
            </p:cNvPr>
            <p:cNvSpPr/>
            <p:nvPr/>
          </p:nvSpPr>
          <p:spPr>
            <a:xfrm>
              <a:off x="18295090" y="7217007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5B5A02-8644-43BE-80EB-15B07CFB09C9}"/>
                </a:ext>
              </a:extLst>
            </p:cNvPr>
            <p:cNvSpPr txBox="1"/>
            <p:nvPr/>
          </p:nvSpPr>
          <p:spPr>
            <a:xfrm>
              <a:off x="18511114" y="7137340"/>
              <a:ext cx="96138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오른쪽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FC11DA-6238-4B8C-86EF-9CB0D472F913}"/>
                </a:ext>
              </a:extLst>
            </p:cNvPr>
            <p:cNvSpPr/>
            <p:nvPr/>
          </p:nvSpPr>
          <p:spPr>
            <a:xfrm>
              <a:off x="20256102" y="6991690"/>
              <a:ext cx="1656185" cy="60955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ysClr val="windowText" lastClr="000000"/>
                  </a:solidFill>
                </a:rPr>
                <a:t>참조값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가져오기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238772-22AE-43A3-ACCD-6F2E330ACAAB}"/>
                </a:ext>
              </a:extLst>
            </p:cNvPr>
            <p:cNvSpPr/>
            <p:nvPr/>
          </p:nvSpPr>
          <p:spPr>
            <a:xfrm>
              <a:off x="14207430" y="8643213"/>
              <a:ext cx="3814810" cy="180649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BA31A-9BBF-4899-A636-9759CDB114D4}"/>
                </a:ext>
              </a:extLst>
            </p:cNvPr>
            <p:cNvSpPr txBox="1"/>
            <p:nvPr/>
          </p:nvSpPr>
          <p:spPr>
            <a:xfrm>
              <a:off x="14439855" y="8176556"/>
              <a:ext cx="252028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지정 페이지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0CF3744-D497-4D76-9761-154BB1D121F1}"/>
                </a:ext>
              </a:extLst>
            </p:cNvPr>
            <p:cNvSpPr/>
            <p:nvPr/>
          </p:nvSpPr>
          <p:spPr>
            <a:xfrm>
              <a:off x="14275025" y="8242563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C75CBB-C43A-4A3A-B0A7-FDC75297C6C7}"/>
                </a:ext>
              </a:extLst>
            </p:cNvPr>
            <p:cNvSpPr/>
            <p:nvPr/>
          </p:nvSpPr>
          <p:spPr>
            <a:xfrm>
              <a:off x="18454288" y="8643213"/>
              <a:ext cx="3674022" cy="180649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AA4110-1677-4BA7-9B0C-8035E6EA7B44}"/>
                </a:ext>
              </a:extLst>
            </p:cNvPr>
            <p:cNvSpPr txBox="1"/>
            <p:nvPr/>
          </p:nvSpPr>
          <p:spPr>
            <a:xfrm>
              <a:off x="18743539" y="8176556"/>
              <a:ext cx="252028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구역 페이지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0781C7F-FABA-432B-B1CF-34CCDC41720B}"/>
                </a:ext>
              </a:extLst>
            </p:cNvPr>
            <p:cNvSpPr/>
            <p:nvPr/>
          </p:nvSpPr>
          <p:spPr>
            <a:xfrm>
              <a:off x="18578709" y="8242563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249617-C93D-4FAD-BA97-2F70E7EB1065}"/>
                </a:ext>
              </a:extLst>
            </p:cNvPr>
            <p:cNvSpPr txBox="1"/>
            <p:nvPr/>
          </p:nvSpPr>
          <p:spPr>
            <a:xfrm>
              <a:off x="14393693" y="8824159"/>
              <a:ext cx="1761315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메인 시작 페이지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824F2ED-B4AD-4E76-8DFC-AD85287E1E4E}"/>
                </a:ext>
              </a:extLst>
            </p:cNvPr>
            <p:cNvSpPr/>
            <p:nvPr/>
          </p:nvSpPr>
          <p:spPr>
            <a:xfrm>
              <a:off x="16496423" y="8812562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BBD574-DF4B-44FC-A6C7-0E81E0604103}"/>
                </a:ext>
              </a:extLst>
            </p:cNvPr>
            <p:cNvSpPr txBox="1"/>
            <p:nvPr/>
          </p:nvSpPr>
          <p:spPr>
            <a:xfrm>
              <a:off x="14393693" y="9386034"/>
              <a:ext cx="210273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메인 마지막 페이지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16ECE2-C127-4B25-A062-101287D684E2}"/>
                </a:ext>
              </a:extLst>
            </p:cNvPr>
            <p:cNvSpPr/>
            <p:nvPr/>
          </p:nvSpPr>
          <p:spPr>
            <a:xfrm>
              <a:off x="16496423" y="9374437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B14548-CC43-4955-8CBD-E6F6EBAA6D90}"/>
                </a:ext>
              </a:extLst>
            </p:cNvPr>
            <p:cNvSpPr txBox="1"/>
            <p:nvPr/>
          </p:nvSpPr>
          <p:spPr>
            <a:xfrm>
              <a:off x="14393693" y="9941878"/>
              <a:ext cx="1761315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유첨 구분자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27103CB-4C7D-454D-AF48-5A2510BF635E}"/>
                </a:ext>
              </a:extLst>
            </p:cNvPr>
            <p:cNvSpPr/>
            <p:nvPr/>
          </p:nvSpPr>
          <p:spPr>
            <a:xfrm>
              <a:off x="16496423" y="9930281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3AA9A92-4465-4C0C-B51A-53A20DE0D209}"/>
                </a:ext>
              </a:extLst>
            </p:cNvPr>
            <p:cNvSpPr txBox="1"/>
            <p:nvPr/>
          </p:nvSpPr>
          <p:spPr>
            <a:xfrm>
              <a:off x="18535483" y="8824159"/>
              <a:ext cx="1761315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 페이지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EF5DE9-4913-4362-8B99-2B26C7AB74D6}"/>
                </a:ext>
              </a:extLst>
            </p:cNvPr>
            <p:cNvSpPr/>
            <p:nvPr/>
          </p:nvSpPr>
          <p:spPr>
            <a:xfrm>
              <a:off x="20638213" y="8812562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61AE4B-84C1-4B4E-9670-787100658892}"/>
                </a:ext>
              </a:extLst>
            </p:cNvPr>
            <p:cNvSpPr txBox="1"/>
            <p:nvPr/>
          </p:nvSpPr>
          <p:spPr>
            <a:xfrm>
              <a:off x="18972709" y="9347175"/>
              <a:ext cx="210273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첫구역</a:t>
              </a:r>
              <a:r>
                <a:rPr lang="ko-KR" altLang="en-US" dirty="0"/>
                <a:t> 구분자 사용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1F509F5-0F36-4012-A4D8-2D53A3B5642D}"/>
                </a:ext>
              </a:extLst>
            </p:cNvPr>
            <p:cNvSpPr/>
            <p:nvPr/>
          </p:nvSpPr>
          <p:spPr>
            <a:xfrm>
              <a:off x="18628776" y="9374437"/>
              <a:ext cx="265961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4FD83C-2015-4801-8891-B0F675E01FBE}"/>
                </a:ext>
              </a:extLst>
            </p:cNvPr>
            <p:cNvSpPr txBox="1"/>
            <p:nvPr/>
          </p:nvSpPr>
          <p:spPr>
            <a:xfrm>
              <a:off x="18972709" y="9903019"/>
              <a:ext cx="2579537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구역별 제목페이지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5030AFC-BB08-46ED-A845-05E1D77C38F2}"/>
                </a:ext>
              </a:extLst>
            </p:cNvPr>
            <p:cNvSpPr/>
            <p:nvPr/>
          </p:nvSpPr>
          <p:spPr>
            <a:xfrm>
              <a:off x="18628776" y="9930281"/>
              <a:ext cx="265961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9C47A9-5D79-4D93-87BF-C3D4681664BE}"/>
                </a:ext>
              </a:extLst>
            </p:cNvPr>
            <p:cNvSpPr txBox="1"/>
            <p:nvPr/>
          </p:nvSpPr>
          <p:spPr>
            <a:xfrm>
              <a:off x="14544101" y="10905811"/>
              <a:ext cx="2579537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기존 페이지 번호 삭제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8DAFBC-FD3D-409A-820B-08F820D106EE}"/>
                </a:ext>
              </a:extLst>
            </p:cNvPr>
            <p:cNvSpPr/>
            <p:nvPr/>
          </p:nvSpPr>
          <p:spPr>
            <a:xfrm>
              <a:off x="14200168" y="10933073"/>
              <a:ext cx="265961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6B88500-09BC-42F6-9436-7DADACF35CEB}"/>
                </a:ext>
              </a:extLst>
            </p:cNvPr>
            <p:cNvSpPr/>
            <p:nvPr/>
          </p:nvSpPr>
          <p:spPr>
            <a:xfrm>
              <a:off x="19750775" y="10848891"/>
              <a:ext cx="2377536" cy="60892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페이지 번호 매기기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ED6B97-D9D2-4062-A472-1A77AA11A24B}"/>
                </a:ext>
              </a:extLst>
            </p:cNvPr>
            <p:cNvSpPr txBox="1"/>
            <p:nvPr/>
          </p:nvSpPr>
          <p:spPr>
            <a:xfrm>
              <a:off x="17040676" y="10887811"/>
              <a:ext cx="1932033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삭제 기준 높이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AC2A02-A576-4033-AEC1-1CEE0E1BDA42}"/>
                </a:ext>
              </a:extLst>
            </p:cNvPr>
            <p:cNvSpPr/>
            <p:nvPr/>
          </p:nvSpPr>
          <p:spPr>
            <a:xfrm>
              <a:off x="18635044" y="10876214"/>
              <a:ext cx="899482" cy="336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9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설계 및 </a:t>
            </a:r>
            <a:r>
              <a:rPr kumimoji="0" lang="en-US" altLang="ko-KR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GUI  </a:t>
            </a: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작성</a:t>
            </a:r>
            <a:r>
              <a:rPr kumimoji="0" lang="en-US" altLang="ko-KR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(2)</a:t>
            </a:r>
            <a:endParaRPr kumimoji="0" lang="ko-KR" altLang="en-US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470126" y="3616328"/>
            <a:ext cx="10297144" cy="707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각각의 텍스트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Box, </a:t>
            </a:r>
            <a:r>
              <a:rPr lang="en-US" altLang="ko-KR" sz="32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CheckBox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en-US" altLang="ko-KR" sz="32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OptionButton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은 중요 변수로 사용되어야 하므로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이름 정의에 신경 써야 한다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Check Box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는 다중 선택이 가능하고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en-US" altLang="ko-KR" sz="32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OptionButton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은 하나만 선택이 가능하다 </a:t>
            </a:r>
            <a:b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</a:b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(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동일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Frame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내에서는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1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개만 선택가능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)</a:t>
            </a: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Default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값은 먼저 값을 넣어주자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창이 띄워진 상태에서 다른 개체를 선택 할 수 있게 옵션도 조정하자</a:t>
            </a:r>
            <a:b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</a:b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→ </a:t>
            </a:r>
            <a:r>
              <a:rPr lang="en-US" altLang="ko-KR" sz="32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ShowModal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- False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C5C959-3081-47EA-9279-84B1B62B59FF}"/>
              </a:ext>
            </a:extLst>
          </p:cNvPr>
          <p:cNvGrpSpPr/>
          <p:nvPr/>
        </p:nvGrpSpPr>
        <p:grpSpPr>
          <a:xfrm>
            <a:off x="13775382" y="4905092"/>
            <a:ext cx="8784976" cy="6840760"/>
            <a:chOff x="13775382" y="4905092"/>
            <a:chExt cx="8784976" cy="68407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FB800E-8657-4CBE-9DD7-DAD6DC979595}"/>
                </a:ext>
              </a:extLst>
            </p:cNvPr>
            <p:cNvSpPr/>
            <p:nvPr/>
          </p:nvSpPr>
          <p:spPr>
            <a:xfrm>
              <a:off x="13775382" y="4905092"/>
              <a:ext cx="8784976" cy="68407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D5A19D4-F72E-47CE-A1A0-B15F326F3ED6}"/>
                </a:ext>
              </a:extLst>
            </p:cNvPr>
            <p:cNvSpPr/>
            <p:nvPr/>
          </p:nvSpPr>
          <p:spPr>
            <a:xfrm>
              <a:off x="14207430" y="5481155"/>
              <a:ext cx="7920880" cy="230425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89BAA7-9873-4E63-83BB-D4F2D486D469}"/>
                </a:ext>
              </a:extLst>
            </p:cNvPr>
            <p:cNvSpPr txBox="1"/>
            <p:nvPr/>
          </p:nvSpPr>
          <p:spPr>
            <a:xfrm>
              <a:off x="14567470" y="5337140"/>
              <a:ext cx="252028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페이지 번호 </a:t>
              </a:r>
              <a:r>
                <a:rPr lang="ko-KR" altLang="en-US" dirty="0" err="1"/>
                <a:t>글상자</a:t>
              </a:r>
              <a:r>
                <a:rPr lang="ko-KR" altLang="en-US" dirty="0"/>
                <a:t> 정보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2160CB-67E5-49EF-BD55-083991E8A135}"/>
                </a:ext>
              </a:extLst>
            </p:cNvPr>
            <p:cNvGrpSpPr/>
            <p:nvPr/>
          </p:nvGrpSpPr>
          <p:grpSpPr>
            <a:xfrm>
              <a:off x="14358209" y="5913203"/>
              <a:ext cx="1517368" cy="299220"/>
              <a:chOff x="14563264" y="4769766"/>
              <a:chExt cx="1948422" cy="38422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D94563-98F1-45E2-9F46-8E71D2EB4A4D}"/>
                  </a:ext>
                </a:extLst>
              </p:cNvPr>
              <p:cNvSpPr txBox="1"/>
              <p:nvPr/>
            </p:nvSpPr>
            <p:spPr>
              <a:xfrm>
                <a:off x="14563264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왼쪽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6710D9-233D-4688-8C28-345A7C32CC28}"/>
                  </a:ext>
                </a:extLst>
              </p:cNvPr>
              <p:cNvSpPr/>
              <p:nvPr/>
            </p:nvSpPr>
            <p:spPr>
              <a:xfrm>
                <a:off x="15287550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037FCA-B2DC-4B53-82C2-85BA7BFAA958}"/>
                </a:ext>
              </a:extLst>
            </p:cNvPr>
            <p:cNvGrpSpPr/>
            <p:nvPr/>
          </p:nvGrpSpPr>
          <p:grpSpPr>
            <a:xfrm>
              <a:off x="16250432" y="5913203"/>
              <a:ext cx="1517368" cy="299220"/>
              <a:chOff x="16810687" y="4769766"/>
              <a:chExt cx="1948422" cy="38422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83FD2E-4847-4F0D-8399-CD3645ECD1F1}"/>
                  </a:ext>
                </a:extLst>
              </p:cNvPr>
              <p:cNvSpPr txBox="1"/>
              <p:nvPr/>
            </p:nvSpPr>
            <p:spPr>
              <a:xfrm>
                <a:off x="16810687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9312059-B2A7-4E55-92DA-1887921D2987}"/>
                  </a:ext>
                </a:extLst>
              </p:cNvPr>
              <p:cNvSpPr/>
              <p:nvPr/>
            </p:nvSpPr>
            <p:spPr>
              <a:xfrm>
                <a:off x="17534973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36B4699-BABF-44AF-921B-9DB6B549974F}"/>
                </a:ext>
              </a:extLst>
            </p:cNvPr>
            <p:cNvGrpSpPr/>
            <p:nvPr/>
          </p:nvGrpSpPr>
          <p:grpSpPr>
            <a:xfrm>
              <a:off x="18142655" y="5913203"/>
              <a:ext cx="1517368" cy="299220"/>
              <a:chOff x="18909888" y="4769766"/>
              <a:chExt cx="1948422" cy="3842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980653-933A-4EE2-B18D-2216E98D811E}"/>
                  </a:ext>
                </a:extLst>
              </p:cNvPr>
              <p:cNvSpPr txBox="1"/>
              <p:nvPr/>
            </p:nvSpPr>
            <p:spPr>
              <a:xfrm>
                <a:off x="18909888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폭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57B0A99-8EC4-4B2B-B90A-0A2404F1BDA6}"/>
                  </a:ext>
                </a:extLst>
              </p:cNvPr>
              <p:cNvSpPr/>
              <p:nvPr/>
            </p:nvSpPr>
            <p:spPr>
              <a:xfrm>
                <a:off x="19634174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2FB71A-E76D-4193-8A7F-C60B4D7A1200}"/>
                </a:ext>
              </a:extLst>
            </p:cNvPr>
            <p:cNvGrpSpPr/>
            <p:nvPr/>
          </p:nvGrpSpPr>
          <p:grpSpPr>
            <a:xfrm>
              <a:off x="20034878" y="5913203"/>
              <a:ext cx="1517368" cy="299220"/>
              <a:chOff x="21009089" y="4769766"/>
              <a:chExt cx="1948422" cy="3842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7C5A2E-2B5F-4202-9322-166BB4237727}"/>
                  </a:ext>
                </a:extLst>
              </p:cNvPr>
              <p:cNvSpPr txBox="1"/>
              <p:nvPr/>
            </p:nvSpPr>
            <p:spPr>
              <a:xfrm>
                <a:off x="21009089" y="4784657"/>
                <a:ext cx="1800200" cy="36933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B64CEAB-B498-4A83-B3CE-EB87D57B36CF}"/>
                  </a:ext>
                </a:extLst>
              </p:cNvPr>
              <p:cNvSpPr/>
              <p:nvPr/>
            </p:nvSpPr>
            <p:spPr>
              <a:xfrm>
                <a:off x="21733375" y="4769766"/>
                <a:ext cx="1224136" cy="38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7F6C02-BF36-45A9-9678-783C8FB575F7}"/>
                </a:ext>
              </a:extLst>
            </p:cNvPr>
            <p:cNvSpPr txBox="1"/>
            <p:nvPr/>
          </p:nvSpPr>
          <p:spPr>
            <a:xfrm>
              <a:off x="14358209" y="6453065"/>
              <a:ext cx="1401938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한글폰트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E0215B1-AB37-4971-8131-9A10831B09B4}"/>
                </a:ext>
              </a:extLst>
            </p:cNvPr>
            <p:cNvSpPr/>
            <p:nvPr/>
          </p:nvSpPr>
          <p:spPr>
            <a:xfrm>
              <a:off x="15350950" y="6441468"/>
              <a:ext cx="1592783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E7485E-0CBD-4EE2-8CAF-33F418546A71}"/>
                </a:ext>
              </a:extLst>
            </p:cNvPr>
            <p:cNvSpPr txBox="1"/>
            <p:nvPr/>
          </p:nvSpPr>
          <p:spPr>
            <a:xfrm>
              <a:off x="17149914" y="6453065"/>
              <a:ext cx="1401938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영문폰트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2E693D-204C-462D-9B4D-C22DDDD78976}"/>
                </a:ext>
              </a:extLst>
            </p:cNvPr>
            <p:cNvSpPr/>
            <p:nvPr/>
          </p:nvSpPr>
          <p:spPr>
            <a:xfrm>
              <a:off x="18142655" y="6441468"/>
              <a:ext cx="1592783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B0D0CF-34E6-40CF-BD44-CD59BCF3CEA4}"/>
                </a:ext>
              </a:extLst>
            </p:cNvPr>
            <p:cNvSpPr txBox="1"/>
            <p:nvPr/>
          </p:nvSpPr>
          <p:spPr>
            <a:xfrm>
              <a:off x="19750774" y="6452648"/>
              <a:ext cx="1401938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폰트크기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FD486A-70FB-4D62-BA27-E1E9D9A3D232}"/>
                </a:ext>
              </a:extLst>
            </p:cNvPr>
            <p:cNvSpPr/>
            <p:nvPr/>
          </p:nvSpPr>
          <p:spPr>
            <a:xfrm>
              <a:off x="20743550" y="6441051"/>
              <a:ext cx="808696" cy="299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B0B026-FE63-48C2-B4B2-35EC4FFDC0ED}"/>
                </a:ext>
              </a:extLst>
            </p:cNvPr>
            <p:cNvSpPr/>
            <p:nvPr/>
          </p:nvSpPr>
          <p:spPr>
            <a:xfrm>
              <a:off x="14351446" y="6991690"/>
              <a:ext cx="5399328" cy="60955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ECA378-5944-43A4-BA60-A14DE4A61E64}"/>
                </a:ext>
              </a:extLst>
            </p:cNvPr>
            <p:cNvSpPr txBox="1"/>
            <p:nvPr/>
          </p:nvSpPr>
          <p:spPr>
            <a:xfrm>
              <a:off x="14711486" y="6847675"/>
              <a:ext cx="116409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글자 정렬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44FDD88-9F9B-4C28-AAE4-7D3DDA72368B}"/>
                </a:ext>
              </a:extLst>
            </p:cNvPr>
            <p:cNvSpPr/>
            <p:nvPr/>
          </p:nvSpPr>
          <p:spPr>
            <a:xfrm>
              <a:off x="14567470" y="7217007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11C9DE-35B3-4474-824F-028639584CB4}"/>
                </a:ext>
              </a:extLst>
            </p:cNvPr>
            <p:cNvSpPr txBox="1"/>
            <p:nvPr/>
          </p:nvSpPr>
          <p:spPr>
            <a:xfrm>
              <a:off x="14783494" y="7137340"/>
              <a:ext cx="96138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왼쪽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E7B848F-2631-4088-AE07-E5A5EC880D97}"/>
                </a:ext>
              </a:extLst>
            </p:cNvPr>
            <p:cNvSpPr/>
            <p:nvPr/>
          </p:nvSpPr>
          <p:spPr>
            <a:xfrm>
              <a:off x="16496423" y="7217007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23BAA1-7E9B-4D22-A7C2-1A316B8308E5}"/>
                </a:ext>
              </a:extLst>
            </p:cNvPr>
            <p:cNvSpPr txBox="1"/>
            <p:nvPr/>
          </p:nvSpPr>
          <p:spPr>
            <a:xfrm>
              <a:off x="16712447" y="7137340"/>
              <a:ext cx="96138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가운데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8BBF104-8011-47FE-9C05-4D4E1E2112ED}"/>
                </a:ext>
              </a:extLst>
            </p:cNvPr>
            <p:cNvSpPr/>
            <p:nvPr/>
          </p:nvSpPr>
          <p:spPr>
            <a:xfrm>
              <a:off x="18295090" y="7217007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5B5A02-8644-43BE-80EB-15B07CFB09C9}"/>
                </a:ext>
              </a:extLst>
            </p:cNvPr>
            <p:cNvSpPr txBox="1"/>
            <p:nvPr/>
          </p:nvSpPr>
          <p:spPr>
            <a:xfrm>
              <a:off x="18511114" y="7137340"/>
              <a:ext cx="961381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오른쪽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FC11DA-6238-4B8C-86EF-9CB0D472F913}"/>
                </a:ext>
              </a:extLst>
            </p:cNvPr>
            <p:cNvSpPr/>
            <p:nvPr/>
          </p:nvSpPr>
          <p:spPr>
            <a:xfrm>
              <a:off x="20256102" y="6991690"/>
              <a:ext cx="1656185" cy="60955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ysClr val="windowText" lastClr="000000"/>
                  </a:solidFill>
                </a:rPr>
                <a:t>참조값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가져오기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238772-22AE-43A3-ACCD-6F2E330ACAAB}"/>
                </a:ext>
              </a:extLst>
            </p:cNvPr>
            <p:cNvSpPr/>
            <p:nvPr/>
          </p:nvSpPr>
          <p:spPr>
            <a:xfrm>
              <a:off x="14207430" y="8643213"/>
              <a:ext cx="3814810" cy="180649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BA31A-9BBF-4899-A636-9759CDB114D4}"/>
                </a:ext>
              </a:extLst>
            </p:cNvPr>
            <p:cNvSpPr txBox="1"/>
            <p:nvPr/>
          </p:nvSpPr>
          <p:spPr>
            <a:xfrm>
              <a:off x="14439855" y="8176556"/>
              <a:ext cx="252028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지정 페이지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0CF3744-D497-4D76-9761-154BB1D121F1}"/>
                </a:ext>
              </a:extLst>
            </p:cNvPr>
            <p:cNvSpPr/>
            <p:nvPr/>
          </p:nvSpPr>
          <p:spPr>
            <a:xfrm>
              <a:off x="14275025" y="8242563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C75CBB-C43A-4A3A-B0A7-FDC75297C6C7}"/>
                </a:ext>
              </a:extLst>
            </p:cNvPr>
            <p:cNvSpPr/>
            <p:nvPr/>
          </p:nvSpPr>
          <p:spPr>
            <a:xfrm>
              <a:off x="18454288" y="8643213"/>
              <a:ext cx="3674022" cy="180649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AA4110-1677-4BA7-9B0C-8035E6EA7B44}"/>
                </a:ext>
              </a:extLst>
            </p:cNvPr>
            <p:cNvSpPr txBox="1"/>
            <p:nvPr/>
          </p:nvSpPr>
          <p:spPr>
            <a:xfrm>
              <a:off x="18743539" y="8176556"/>
              <a:ext cx="252028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구역 페이지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0781C7F-FABA-432B-B1CF-34CCDC41720B}"/>
                </a:ext>
              </a:extLst>
            </p:cNvPr>
            <p:cNvSpPr/>
            <p:nvPr/>
          </p:nvSpPr>
          <p:spPr>
            <a:xfrm>
              <a:off x="18578709" y="8242563"/>
              <a:ext cx="169293" cy="169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249617-C93D-4FAD-BA97-2F70E7EB1065}"/>
                </a:ext>
              </a:extLst>
            </p:cNvPr>
            <p:cNvSpPr txBox="1"/>
            <p:nvPr/>
          </p:nvSpPr>
          <p:spPr>
            <a:xfrm>
              <a:off x="14393693" y="8824159"/>
              <a:ext cx="1761315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메인 시작 페이지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824F2ED-B4AD-4E76-8DFC-AD85287E1E4E}"/>
                </a:ext>
              </a:extLst>
            </p:cNvPr>
            <p:cNvSpPr/>
            <p:nvPr/>
          </p:nvSpPr>
          <p:spPr>
            <a:xfrm>
              <a:off x="16496423" y="8812562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BBD574-DF4B-44FC-A6C7-0E81E0604103}"/>
                </a:ext>
              </a:extLst>
            </p:cNvPr>
            <p:cNvSpPr txBox="1"/>
            <p:nvPr/>
          </p:nvSpPr>
          <p:spPr>
            <a:xfrm>
              <a:off x="14393693" y="9386034"/>
              <a:ext cx="210273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메인 마지막 페이지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16ECE2-C127-4B25-A062-101287D684E2}"/>
                </a:ext>
              </a:extLst>
            </p:cNvPr>
            <p:cNvSpPr/>
            <p:nvPr/>
          </p:nvSpPr>
          <p:spPr>
            <a:xfrm>
              <a:off x="16496423" y="9374437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B14548-CC43-4955-8CBD-E6F6EBAA6D90}"/>
                </a:ext>
              </a:extLst>
            </p:cNvPr>
            <p:cNvSpPr txBox="1"/>
            <p:nvPr/>
          </p:nvSpPr>
          <p:spPr>
            <a:xfrm>
              <a:off x="14393693" y="9941878"/>
              <a:ext cx="1761315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유첨 구분자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27103CB-4C7D-454D-AF48-5A2510BF635E}"/>
                </a:ext>
              </a:extLst>
            </p:cNvPr>
            <p:cNvSpPr/>
            <p:nvPr/>
          </p:nvSpPr>
          <p:spPr>
            <a:xfrm>
              <a:off x="16496423" y="9930281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3AA9A92-4465-4C0C-B51A-53A20DE0D209}"/>
                </a:ext>
              </a:extLst>
            </p:cNvPr>
            <p:cNvSpPr txBox="1"/>
            <p:nvPr/>
          </p:nvSpPr>
          <p:spPr>
            <a:xfrm>
              <a:off x="18535483" y="8824159"/>
              <a:ext cx="1761315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 페이지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EF5DE9-4913-4362-8B99-2B26C7AB74D6}"/>
                </a:ext>
              </a:extLst>
            </p:cNvPr>
            <p:cNvSpPr/>
            <p:nvPr/>
          </p:nvSpPr>
          <p:spPr>
            <a:xfrm>
              <a:off x="20638213" y="8812562"/>
              <a:ext cx="1346792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61AE4B-84C1-4B4E-9670-787100658892}"/>
                </a:ext>
              </a:extLst>
            </p:cNvPr>
            <p:cNvSpPr txBox="1"/>
            <p:nvPr/>
          </p:nvSpPr>
          <p:spPr>
            <a:xfrm>
              <a:off x="18972709" y="9347175"/>
              <a:ext cx="2102730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첫구역</a:t>
              </a:r>
              <a:r>
                <a:rPr lang="ko-KR" altLang="en-US" dirty="0"/>
                <a:t> 구분자 사용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1F509F5-0F36-4012-A4D8-2D53A3B5642D}"/>
                </a:ext>
              </a:extLst>
            </p:cNvPr>
            <p:cNvSpPr/>
            <p:nvPr/>
          </p:nvSpPr>
          <p:spPr>
            <a:xfrm>
              <a:off x="18628776" y="9374437"/>
              <a:ext cx="265961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4FD83C-2015-4801-8891-B0F675E01FBE}"/>
                </a:ext>
              </a:extLst>
            </p:cNvPr>
            <p:cNvSpPr txBox="1"/>
            <p:nvPr/>
          </p:nvSpPr>
          <p:spPr>
            <a:xfrm>
              <a:off x="18972709" y="9903019"/>
              <a:ext cx="2579537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구역별 제목페이지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5030AFC-BB08-46ED-A845-05E1D77C38F2}"/>
                </a:ext>
              </a:extLst>
            </p:cNvPr>
            <p:cNvSpPr/>
            <p:nvPr/>
          </p:nvSpPr>
          <p:spPr>
            <a:xfrm>
              <a:off x="18628776" y="9930281"/>
              <a:ext cx="265961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9C47A9-5D79-4D93-87BF-C3D4681664BE}"/>
                </a:ext>
              </a:extLst>
            </p:cNvPr>
            <p:cNvSpPr txBox="1"/>
            <p:nvPr/>
          </p:nvSpPr>
          <p:spPr>
            <a:xfrm>
              <a:off x="14544101" y="10905811"/>
              <a:ext cx="2579537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기존 페이지 번호 삭제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8DAFBC-FD3D-409A-820B-08F820D106EE}"/>
                </a:ext>
              </a:extLst>
            </p:cNvPr>
            <p:cNvSpPr/>
            <p:nvPr/>
          </p:nvSpPr>
          <p:spPr>
            <a:xfrm>
              <a:off x="14200168" y="10933073"/>
              <a:ext cx="265961" cy="299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6B88500-09BC-42F6-9436-7DADACF35CEB}"/>
                </a:ext>
              </a:extLst>
            </p:cNvPr>
            <p:cNvSpPr/>
            <p:nvPr/>
          </p:nvSpPr>
          <p:spPr>
            <a:xfrm>
              <a:off x="19750775" y="10848891"/>
              <a:ext cx="2377536" cy="60892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페이지 번호 매기기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ED6B97-D9D2-4062-A472-1A77AA11A24B}"/>
                </a:ext>
              </a:extLst>
            </p:cNvPr>
            <p:cNvSpPr txBox="1"/>
            <p:nvPr/>
          </p:nvSpPr>
          <p:spPr>
            <a:xfrm>
              <a:off x="17087750" y="10887811"/>
              <a:ext cx="1932033" cy="3693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삭제 기준 높이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AC2A02-A576-4033-AEC1-1CEE0E1BDA42}"/>
                </a:ext>
              </a:extLst>
            </p:cNvPr>
            <p:cNvSpPr/>
            <p:nvPr/>
          </p:nvSpPr>
          <p:spPr>
            <a:xfrm>
              <a:off x="18635044" y="10876214"/>
              <a:ext cx="899482" cy="336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E1E4A1-4937-4C35-AB9E-17F9128A415E}"/>
              </a:ext>
            </a:extLst>
          </p:cNvPr>
          <p:cNvGrpSpPr/>
          <p:nvPr/>
        </p:nvGrpSpPr>
        <p:grpSpPr>
          <a:xfrm>
            <a:off x="14061733" y="5605770"/>
            <a:ext cx="8498625" cy="6018572"/>
            <a:chOff x="14061733" y="5605770"/>
            <a:chExt cx="8498625" cy="6018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ACB1FC-17F8-4336-94BC-419F378AFCBC}"/>
                </a:ext>
              </a:extLst>
            </p:cNvPr>
            <p:cNvSpPr txBox="1"/>
            <p:nvPr/>
          </p:nvSpPr>
          <p:spPr>
            <a:xfrm>
              <a:off x="15244709" y="5605770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txt_PL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4E4E96-556A-4D5C-B0F1-8B0DA26196F5}"/>
                </a:ext>
              </a:extLst>
            </p:cNvPr>
            <p:cNvSpPr txBox="1"/>
            <p:nvPr/>
          </p:nvSpPr>
          <p:spPr>
            <a:xfrm>
              <a:off x="17191522" y="5622862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txt_PT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380E4D-73BE-49F5-9490-ED5090AE8890}"/>
                </a:ext>
              </a:extLst>
            </p:cNvPr>
            <p:cNvSpPr txBox="1"/>
            <p:nvPr/>
          </p:nvSpPr>
          <p:spPr>
            <a:xfrm>
              <a:off x="19084418" y="5642809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txt_PW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694E3F-0F2A-43BD-9228-B6E883DDCDF6}"/>
                </a:ext>
              </a:extLst>
            </p:cNvPr>
            <p:cNvSpPr txBox="1"/>
            <p:nvPr/>
          </p:nvSpPr>
          <p:spPr>
            <a:xfrm>
              <a:off x="20977314" y="5642809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txt_PH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5E6604-CE1A-4849-8921-A29E4BF0E759}"/>
                </a:ext>
              </a:extLst>
            </p:cNvPr>
            <p:cNvSpPr txBox="1"/>
            <p:nvPr/>
          </p:nvSpPr>
          <p:spPr>
            <a:xfrm>
              <a:off x="15244709" y="6161277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txt_HFont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925709-F147-446C-B441-C71ABC1664E4}"/>
                </a:ext>
              </a:extLst>
            </p:cNvPr>
            <p:cNvSpPr txBox="1"/>
            <p:nvPr/>
          </p:nvSpPr>
          <p:spPr>
            <a:xfrm>
              <a:off x="18015609" y="6178369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txt_EFont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2FBBC9-3BD7-4C0C-920C-D09B6385EDE2}"/>
                </a:ext>
              </a:extLst>
            </p:cNvPr>
            <p:cNvSpPr txBox="1"/>
            <p:nvPr/>
          </p:nvSpPr>
          <p:spPr>
            <a:xfrm>
              <a:off x="20977314" y="6198316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txt_FSize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88D4EE-A2D2-4789-8EE8-87FEDA51DA27}"/>
                </a:ext>
              </a:extLst>
            </p:cNvPr>
            <p:cNvSpPr txBox="1"/>
            <p:nvPr/>
          </p:nvSpPr>
          <p:spPr>
            <a:xfrm>
              <a:off x="14309425" y="7433617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opt_L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F041D1-D342-4763-8299-A1947F2B0842}"/>
                </a:ext>
              </a:extLst>
            </p:cNvPr>
            <p:cNvSpPr txBox="1"/>
            <p:nvPr/>
          </p:nvSpPr>
          <p:spPr>
            <a:xfrm>
              <a:off x="16198834" y="7450709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opt_C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D2C6E3-770F-4C1B-B708-8ACF4583E043}"/>
                </a:ext>
              </a:extLst>
            </p:cNvPr>
            <p:cNvSpPr txBox="1"/>
            <p:nvPr/>
          </p:nvSpPr>
          <p:spPr>
            <a:xfrm>
              <a:off x="17985007" y="7470656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opt_R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88FDDFC-49FA-4374-83A6-3DCCA39503A6}"/>
                </a:ext>
              </a:extLst>
            </p:cNvPr>
            <p:cNvSpPr txBox="1"/>
            <p:nvPr/>
          </p:nvSpPr>
          <p:spPr>
            <a:xfrm>
              <a:off x="14061733" y="7916982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opt_Fix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39BD0F-816D-4A96-94FA-84F189953F9A}"/>
                </a:ext>
              </a:extLst>
            </p:cNvPr>
            <p:cNvSpPr txBox="1"/>
            <p:nvPr/>
          </p:nvSpPr>
          <p:spPr>
            <a:xfrm>
              <a:off x="18142655" y="7916982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opt_Sec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B39257-C5EA-4A9A-B7DA-39D1CE3C56A0}"/>
                </a:ext>
              </a:extLst>
            </p:cNvPr>
            <p:cNvSpPr txBox="1"/>
            <p:nvPr/>
          </p:nvSpPr>
          <p:spPr>
            <a:xfrm>
              <a:off x="16920595" y="8525822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txt_MS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589980-54CD-4735-BC31-BA483EA49821}"/>
                </a:ext>
              </a:extLst>
            </p:cNvPr>
            <p:cNvSpPr txBox="1"/>
            <p:nvPr/>
          </p:nvSpPr>
          <p:spPr>
            <a:xfrm>
              <a:off x="16920595" y="9075293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txt_ML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4700697-6EF1-4583-968E-F2FE1C33E3A1}"/>
                </a:ext>
              </a:extLst>
            </p:cNvPr>
            <p:cNvSpPr txBox="1"/>
            <p:nvPr/>
          </p:nvSpPr>
          <p:spPr>
            <a:xfrm>
              <a:off x="16920595" y="9648709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txt_Ref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30595C4-4B60-4522-95AC-C06BE8F59C44}"/>
                </a:ext>
              </a:extLst>
            </p:cNvPr>
            <p:cNvSpPr txBox="1"/>
            <p:nvPr/>
          </p:nvSpPr>
          <p:spPr>
            <a:xfrm>
              <a:off x="21116836" y="8525822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txt_SS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A62177-1960-4E36-BDF3-19D24FADC618}"/>
                </a:ext>
              </a:extLst>
            </p:cNvPr>
            <p:cNvSpPr txBox="1"/>
            <p:nvPr/>
          </p:nvSpPr>
          <p:spPr>
            <a:xfrm>
              <a:off x="20900812" y="9317059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chk_FSUse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C483536-877D-407E-BE9D-0A97ABF61BF3}"/>
                </a:ext>
              </a:extLst>
            </p:cNvPr>
            <p:cNvSpPr txBox="1"/>
            <p:nvPr/>
          </p:nvSpPr>
          <p:spPr>
            <a:xfrm>
              <a:off x="20900812" y="9872988"/>
              <a:ext cx="144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chk_STitle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BDBDB82-2B3A-4EFD-BC61-90B3E76409F8}"/>
                </a:ext>
              </a:extLst>
            </p:cNvPr>
            <p:cNvSpPr txBox="1"/>
            <p:nvPr/>
          </p:nvSpPr>
          <p:spPr>
            <a:xfrm>
              <a:off x="14167577" y="11255010"/>
              <a:ext cx="17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chk_DelBox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6A42F44-FAD1-47DA-8DDC-B50AE68BF115}"/>
                </a:ext>
              </a:extLst>
            </p:cNvPr>
            <p:cNvSpPr txBox="1"/>
            <p:nvPr/>
          </p:nvSpPr>
          <p:spPr>
            <a:xfrm>
              <a:off x="17809355" y="11255010"/>
              <a:ext cx="17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</a:rPr>
                <a:t>txt_DelBoxH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spc="-59" dirty="0">
                <a:solidFill>
                  <a:srgbClr val="53585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실행해보기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600" y="13356000"/>
            <a:ext cx="1800000" cy="36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470126" y="3758210"/>
            <a:ext cx="18218024" cy="159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구성이 완료 되었으면 실행해 보자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.</a:t>
            </a: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현재 만들어진 것은 빈 껍데기이기 때문에 기능은 없지만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구색은 </a:t>
            </a:r>
            <a:r>
              <a:rPr lang="ko-KR" altLang="en-US" sz="32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갖추어진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것을 볼 수 있다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7B9E5CE0-CC98-4B45-BBFE-A0814955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97" y="5738688"/>
            <a:ext cx="7902617" cy="66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4" name="Shape 219">
            <a:extLst>
              <a:ext uri="{FF2B5EF4-FFF2-40B4-BE49-F238E27FC236}">
                <a16:creationId xmlns:a16="http://schemas.microsoft.com/office/drawing/2014/main" id="{37C8B2A0-2688-4BEC-9D79-407B5A685BF9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PPT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자동 페이지 번호 매기기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지정 페이지 기준 페이지 번호 매기기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작업 생각해 보기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2902174" y="3473624"/>
            <a:ext cx="20090232" cy="9659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프로그램이 실행되면 다음의 단계에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대한 코딩이 필요하다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처음 실행 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- 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초기값 설정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Text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상자의 폭과 크기는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5cm, 1cm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로 기준 잡았으니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,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초기 위치는 가운데 아래가 되게 설정</a:t>
            </a:r>
            <a:b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※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컴퓨터는 픽셀단위로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,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사람은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cm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단위로 인식함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: 28.35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픽셀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= 1cm</a:t>
            </a: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</a:rPr>
              <a:t>참조값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</a:rPr>
              <a:t> 가져오기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선택된 텍스트 박스의 위치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/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크기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/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폰트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/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배열 정보를 가져온다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</a:rPr>
              <a:t>페이지 번호 매기기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기존 페이지 번호 삭제가 설정되어 있으면 특수 동작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b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  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매 슬라이드 매 개체를 검색해 기준점 아래의 개체는 모두 삭제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  <a:p>
            <a:pPr marL="1142942" lvl="1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슬라이드를 넘기며 페이지 번호 매기기</a:t>
            </a:r>
            <a:b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  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페이지 번호 본문 양식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: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페이지 번호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/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본문 페이지수</a:t>
            </a:r>
            <a:b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</a:b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  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베이지 번호 유첨 양식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: “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구분자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“ &amp;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유첨 페이지 번호 </a:t>
            </a:r>
            <a:r>
              <a:rPr lang="en-US" altLang="ko-KR" sz="3200" dirty="0">
                <a:latin typeface="Spoqa Han Sans Neo Medium" pitchFamily="2" charset="0"/>
                <a:ea typeface="Spoqa Han Sans Neo Medium" pitchFamily="2" charset="0"/>
              </a:rPr>
              <a:t>/ </a:t>
            </a:r>
            <a:r>
              <a:rPr lang="ko-KR" altLang="en-US" sz="3200" dirty="0">
                <a:latin typeface="Spoqa Han Sans Neo Medium" pitchFamily="2" charset="0"/>
                <a:ea typeface="Spoqa Han Sans Neo Medium" pitchFamily="2" charset="0"/>
              </a:rPr>
              <a:t>유첨 페이지수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0" marR="0" lvl="0" indent="0" algn="l" defTabSz="45714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ko-KR" altLang="en-US" sz="3000" b="0" i="0" u="none" strike="noStrike" kern="1200" cap="none" spc="-59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초기값 설정</a:t>
            </a:r>
            <a:endParaRPr kumimoji="0" sz="3000" b="0" i="0" u="none" strike="noStrike" kern="1200" cap="none" spc="-59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8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13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  <a:sym typeface="SpoqaHanSans-Bold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PPT</a:t>
            </a: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 자동 </a:t>
            </a:r>
            <a:endParaRPr lang="en-US" altLang="ko-KR" sz="2000" spc="-19" dirty="0">
              <a:solidFill>
                <a:srgbClr val="FFFFFF"/>
              </a:solidFill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  <a:p>
            <a:pPr marL="180000" marR="0" lvl="1" indent="0" algn="l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000" spc="-19" dirty="0">
                <a:solidFill>
                  <a:srgbClr val="FFFFFF"/>
                </a:solidFill>
                <a:latin typeface="Spoqa Han Sans Neo Medium" pitchFamily="2" charset="0"/>
                <a:ea typeface="Spoqa Han Sans Neo Medium" pitchFamily="2" charset="0"/>
                <a:sym typeface="SpoqaHanSans-Bold"/>
              </a:rPr>
              <a:t>페이지 번호 매기기</a:t>
            </a:r>
            <a:endParaRPr kumimoji="0" lang="ko-KR" altLang="en-US" sz="2000" b="0" i="0" u="none" strike="noStrike" kern="1200" cap="none" spc="-19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  <a:sym typeface="SpoqaHanSans-Bold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BE1AA78D-B032-404F-90F6-E7DB9CD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53585F">
                    <a:tint val="75000"/>
                  </a:srgbClr>
                </a:solidFill>
                <a:effectLst/>
                <a:uLnTx/>
                <a:uFillTx/>
                <a:latin typeface="Spoqa Han Sans Neo Medium" pitchFamily="2" charset="0"/>
                <a:ea typeface="Spoqa Han Sans Neo Medium" pitchFamily="2" charset="0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53585F">
                  <a:tint val="75000"/>
                </a:srgbClr>
              </a:solidFill>
              <a:effectLst/>
              <a:uLnTx/>
              <a:uFillTx/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14" name="Shape 291">
            <a:extLst>
              <a:ext uri="{FF2B5EF4-FFF2-40B4-BE49-F238E27FC236}">
                <a16:creationId xmlns:a16="http://schemas.microsoft.com/office/drawing/2014/main" id="{A02F608F-75EE-428A-9D7F-835A747E6DAB}"/>
              </a:ext>
            </a:extLst>
          </p:cNvPr>
          <p:cNvSpPr/>
          <p:nvPr/>
        </p:nvSpPr>
        <p:spPr>
          <a:xfrm>
            <a:off x="11039078" y="3473624"/>
            <a:ext cx="11953328" cy="2603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유저창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화면을 </a:t>
            </a: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더블클릭하면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 코드 창으로 넘어온다</a:t>
            </a:r>
            <a:endParaRPr lang="en-US" altLang="ko-KR" sz="3600" dirty="0">
              <a:latin typeface="Spoqa Han Sans Neo Medium" pitchFamily="2" charset="0"/>
              <a:ea typeface="Spoqa Han Sans Neo Medium" pitchFamily="2" charset="0"/>
              <a:cs typeface="+mn-cs"/>
            </a:endParaRPr>
          </a:p>
          <a:p>
            <a:pPr marL="685800" lvl="0" indent="-6858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</a:rPr>
              <a:t>코드창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</a:rPr>
              <a:t> 우측 상단의 리스트 박스를 클릭 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</a:rPr>
              <a:t>→ Initialize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</a:rPr>
              <a:t>를 클릭하여 처음 창을 열 때 로직을 만든다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EFFEE3-0526-47DA-8BD1-3D199ECD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54" y="3473624"/>
            <a:ext cx="5832648" cy="4932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E6BE48-BA59-4006-ADDC-BED37DE30E19}"/>
              </a:ext>
            </a:extLst>
          </p:cNvPr>
          <p:cNvSpPr txBox="1"/>
          <p:nvPr/>
        </p:nvSpPr>
        <p:spPr>
          <a:xfrm>
            <a:off x="4016617" y="7690644"/>
            <a:ext cx="144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더블클릭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BB6FE-C3EE-4C85-9F83-849A9457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37" y="8658200"/>
            <a:ext cx="8830353" cy="4228257"/>
          </a:xfrm>
          <a:prstGeom prst="rect">
            <a:avLst/>
          </a:prstGeom>
        </p:spPr>
      </p:pic>
      <p:sp>
        <p:nvSpPr>
          <p:cNvPr id="19" name="Shape 291">
            <a:extLst>
              <a:ext uri="{FF2B5EF4-FFF2-40B4-BE49-F238E27FC236}">
                <a16:creationId xmlns:a16="http://schemas.microsoft.com/office/drawing/2014/main" id="{5849578D-3B42-4255-8CFC-329B2E6DDD3C}"/>
              </a:ext>
            </a:extLst>
          </p:cNvPr>
          <p:cNvSpPr/>
          <p:nvPr/>
        </p:nvSpPr>
        <p:spPr>
          <a:xfrm>
            <a:off x="15935622" y="6619837"/>
            <a:ext cx="7056784" cy="244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>
            <a:lvl1pPr>
              <a:lnSpc>
                <a:spcPts val="11400"/>
              </a:lnSpc>
              <a:spcBef>
                <a:spcPts val="1200"/>
              </a:spcBef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lvl="0" defTabSz="914400">
              <a:lnSpc>
                <a:spcPct val="150000"/>
              </a:lnSpc>
              <a:defRPr/>
            </a:pP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※ </a:t>
            </a:r>
            <a:r>
              <a:rPr lang="ko-KR" altLang="en-US" sz="3600" dirty="0" err="1">
                <a:latin typeface="Spoqa Han Sans Neo Medium" pitchFamily="2" charset="0"/>
                <a:ea typeface="Spoqa Han Sans Neo Medium" pitchFamily="2" charset="0"/>
                <a:cs typeface="+mn-cs"/>
              </a:rPr>
              <a:t>환산자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, shape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의 위치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/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크기 정보는 모든 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Sub Function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에서 공통적으로 사용하므로 </a:t>
            </a:r>
            <a:r>
              <a:rPr lang="en-US" altLang="ko-KR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Public</a:t>
            </a:r>
            <a:r>
              <a:rPr lang="ko-KR" altLang="en-US" sz="3600" dirty="0">
                <a:latin typeface="Spoqa Han Sans Neo Medium" pitchFamily="2" charset="0"/>
                <a:ea typeface="Spoqa Han Sans Neo Medium" pitchFamily="2" charset="0"/>
                <a:cs typeface="+mn-cs"/>
              </a:rPr>
              <a:t>으로 선언한다</a:t>
            </a:r>
            <a:endParaRPr lang="en-US" altLang="ko-KR" sz="3200" dirty="0"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934A5B-E534-4664-93ED-4C1A80307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078" y="6568136"/>
            <a:ext cx="4639416" cy="63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3592</TotalTime>
  <Words>1073</Words>
  <Application>Microsoft Office PowerPoint</Application>
  <PresentationFormat>사용자 지정</PresentationFormat>
  <Paragraphs>214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SpoqaHanSans-Bold</vt:lpstr>
      <vt:lpstr>SpoqaHanSans-Light</vt:lpstr>
      <vt:lpstr>SpoqaHanSans-Regular</vt:lpstr>
      <vt:lpstr>맑은 고딕</vt:lpstr>
      <vt:lpstr>Arial</vt:lpstr>
      <vt:lpstr>Calibri</vt:lpstr>
      <vt:lpstr>Roboto</vt:lpstr>
      <vt:lpstr>Spoqa Han Sans Neo Bold</vt:lpstr>
      <vt:lpstr>Spoqa Han Sans Neo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34</cp:revision>
  <dcterms:created xsi:type="dcterms:W3CDTF">2021-04-05T07:22:06Z</dcterms:created>
  <dcterms:modified xsi:type="dcterms:W3CDTF">2022-01-05T05:01:40Z</dcterms:modified>
</cp:coreProperties>
</file>