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7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6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9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30D9-494C-4AD7-8967-EE3F398D5427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6C00-D064-4618-A53D-C558887C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5.xml"/><Relationship Id="rId21" Type="http://schemas.openxmlformats.org/officeDocument/2006/relationships/tags" Target="../tags/tag20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63" Type="http://schemas.openxmlformats.org/officeDocument/2006/relationships/tags" Target="../tags/tag62.xml"/><Relationship Id="rId68" Type="http://schemas.openxmlformats.org/officeDocument/2006/relationships/tags" Target="../tags/tag67.xml"/><Relationship Id="rId84" Type="http://schemas.openxmlformats.org/officeDocument/2006/relationships/tags" Target="../tags/tag83.xml"/><Relationship Id="rId89" Type="http://schemas.openxmlformats.org/officeDocument/2006/relationships/tags" Target="../tags/tag88.xml"/><Relationship Id="rId16" Type="http://schemas.openxmlformats.org/officeDocument/2006/relationships/tags" Target="../tags/tag15.xml"/><Relationship Id="rId11" Type="http://schemas.openxmlformats.org/officeDocument/2006/relationships/tags" Target="../tags/tag10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53" Type="http://schemas.openxmlformats.org/officeDocument/2006/relationships/tags" Target="../tags/tag52.xml"/><Relationship Id="rId58" Type="http://schemas.openxmlformats.org/officeDocument/2006/relationships/tags" Target="../tags/tag57.xml"/><Relationship Id="rId74" Type="http://schemas.openxmlformats.org/officeDocument/2006/relationships/tags" Target="../tags/tag73.xml"/><Relationship Id="rId79" Type="http://schemas.openxmlformats.org/officeDocument/2006/relationships/tags" Target="../tags/tag78.xml"/><Relationship Id="rId102" Type="http://schemas.openxmlformats.org/officeDocument/2006/relationships/image" Target="../media/image1.png"/><Relationship Id="rId5" Type="http://schemas.openxmlformats.org/officeDocument/2006/relationships/tags" Target="../tags/tag4.xml"/><Relationship Id="rId90" Type="http://schemas.openxmlformats.org/officeDocument/2006/relationships/tags" Target="../tags/tag89.xml"/><Relationship Id="rId95" Type="http://schemas.openxmlformats.org/officeDocument/2006/relationships/tags" Target="../tags/tag94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64" Type="http://schemas.openxmlformats.org/officeDocument/2006/relationships/tags" Target="../tags/tag63.xml"/><Relationship Id="rId69" Type="http://schemas.openxmlformats.org/officeDocument/2006/relationships/tags" Target="../tags/tag68.xml"/><Relationship Id="rId80" Type="http://schemas.openxmlformats.org/officeDocument/2006/relationships/tags" Target="../tags/tag79.xml"/><Relationship Id="rId85" Type="http://schemas.openxmlformats.org/officeDocument/2006/relationships/tags" Target="../tags/tag84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tags" Target="../tags/tag58.xml"/><Relationship Id="rId67" Type="http://schemas.openxmlformats.org/officeDocument/2006/relationships/tags" Target="../tags/tag66.xml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62" Type="http://schemas.openxmlformats.org/officeDocument/2006/relationships/tags" Target="../tags/tag61.xml"/><Relationship Id="rId70" Type="http://schemas.openxmlformats.org/officeDocument/2006/relationships/tags" Target="../tags/tag69.xml"/><Relationship Id="rId75" Type="http://schemas.openxmlformats.org/officeDocument/2006/relationships/tags" Target="../tags/tag74.xml"/><Relationship Id="rId83" Type="http://schemas.openxmlformats.org/officeDocument/2006/relationships/tags" Target="../tags/tag82.xml"/><Relationship Id="rId88" Type="http://schemas.openxmlformats.org/officeDocument/2006/relationships/tags" Target="../tags/tag87.xml"/><Relationship Id="rId91" Type="http://schemas.openxmlformats.org/officeDocument/2006/relationships/tags" Target="../tags/tag90.xml"/><Relationship Id="rId96" Type="http://schemas.openxmlformats.org/officeDocument/2006/relationships/tags" Target="../tags/tag95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tags" Target="../tags/tag59.xml"/><Relationship Id="rId65" Type="http://schemas.openxmlformats.org/officeDocument/2006/relationships/tags" Target="../tags/tag64.xml"/><Relationship Id="rId73" Type="http://schemas.openxmlformats.org/officeDocument/2006/relationships/tags" Target="../tags/tag72.xml"/><Relationship Id="rId78" Type="http://schemas.openxmlformats.org/officeDocument/2006/relationships/tags" Target="../tags/tag77.xml"/><Relationship Id="rId81" Type="http://schemas.openxmlformats.org/officeDocument/2006/relationships/tags" Target="../tags/tag80.xml"/><Relationship Id="rId86" Type="http://schemas.openxmlformats.org/officeDocument/2006/relationships/tags" Target="../tags/tag85.xml"/><Relationship Id="rId94" Type="http://schemas.openxmlformats.org/officeDocument/2006/relationships/tags" Target="../tags/tag93.xml"/><Relationship Id="rId99" Type="http://schemas.openxmlformats.org/officeDocument/2006/relationships/tags" Target="../tags/tag98.xml"/><Relationship Id="rId101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9" Type="http://schemas.openxmlformats.org/officeDocument/2006/relationships/tags" Target="../tags/tag38.xml"/><Relationship Id="rId34" Type="http://schemas.openxmlformats.org/officeDocument/2006/relationships/tags" Target="../tags/tag33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76" Type="http://schemas.openxmlformats.org/officeDocument/2006/relationships/tags" Target="../tags/tag75.xml"/><Relationship Id="rId97" Type="http://schemas.openxmlformats.org/officeDocument/2006/relationships/tags" Target="../tags/tag96.xml"/><Relationship Id="rId7" Type="http://schemas.openxmlformats.org/officeDocument/2006/relationships/tags" Target="../tags/tag6.xml"/><Relationship Id="rId71" Type="http://schemas.openxmlformats.org/officeDocument/2006/relationships/tags" Target="../tags/tag70.xml"/><Relationship Id="rId92" Type="http://schemas.openxmlformats.org/officeDocument/2006/relationships/tags" Target="../tags/tag91.xml"/><Relationship Id="rId2" Type="http://schemas.openxmlformats.org/officeDocument/2006/relationships/tags" Target="../tags/tag1.xml"/><Relationship Id="rId29" Type="http://schemas.openxmlformats.org/officeDocument/2006/relationships/tags" Target="../tags/tag28.xml"/><Relationship Id="rId24" Type="http://schemas.openxmlformats.org/officeDocument/2006/relationships/tags" Target="../tags/tag23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66" Type="http://schemas.openxmlformats.org/officeDocument/2006/relationships/tags" Target="../tags/tag65.xml"/><Relationship Id="rId87" Type="http://schemas.openxmlformats.org/officeDocument/2006/relationships/tags" Target="../tags/tag86.xml"/><Relationship Id="rId61" Type="http://schemas.openxmlformats.org/officeDocument/2006/relationships/tags" Target="../tags/tag60.xml"/><Relationship Id="rId82" Type="http://schemas.openxmlformats.org/officeDocument/2006/relationships/tags" Target="../tags/tag81.xml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56" Type="http://schemas.openxmlformats.org/officeDocument/2006/relationships/tags" Target="../tags/tag55.xml"/><Relationship Id="rId77" Type="http://schemas.openxmlformats.org/officeDocument/2006/relationships/tags" Target="../tags/tag76.xml"/><Relationship Id="rId100" Type="http://schemas.openxmlformats.org/officeDocument/2006/relationships/tags" Target="../tags/tag99.xml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72" Type="http://schemas.openxmlformats.org/officeDocument/2006/relationships/tags" Target="../tags/tag71.xml"/><Relationship Id="rId93" Type="http://schemas.openxmlformats.org/officeDocument/2006/relationships/tags" Target="../tags/tag92.xml"/><Relationship Id="rId98" Type="http://schemas.openxmlformats.org/officeDocument/2006/relationships/tags" Target="../tags/tag97.xml"/><Relationship Id="rId3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3" Type="http://schemas.openxmlformats.org/officeDocument/2006/relationships/tags" Target="../tags/tag102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tags" Target="../tags/tag119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tags" Target="../tags/tag145.xml"/><Relationship Id="rId39" Type="http://schemas.openxmlformats.org/officeDocument/2006/relationships/image" Target="../media/image1.png"/><Relationship Id="rId21" Type="http://schemas.openxmlformats.org/officeDocument/2006/relationships/tags" Target="../tags/tag140.xml"/><Relationship Id="rId34" Type="http://schemas.openxmlformats.org/officeDocument/2006/relationships/tags" Target="../tags/tag153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tags" Target="../tags/tag144.xml"/><Relationship Id="rId33" Type="http://schemas.openxmlformats.org/officeDocument/2006/relationships/tags" Target="../tags/tag152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29" Type="http://schemas.openxmlformats.org/officeDocument/2006/relationships/tags" Target="../tags/tag148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tags" Target="../tags/tag143.xml"/><Relationship Id="rId32" Type="http://schemas.openxmlformats.org/officeDocument/2006/relationships/tags" Target="../tags/tag151.xml"/><Relationship Id="rId37" Type="http://schemas.openxmlformats.org/officeDocument/2006/relationships/tags" Target="../tags/tag156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28" Type="http://schemas.openxmlformats.org/officeDocument/2006/relationships/tags" Target="../tags/tag147.xml"/><Relationship Id="rId36" Type="http://schemas.openxmlformats.org/officeDocument/2006/relationships/tags" Target="../tags/tag155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31" Type="http://schemas.openxmlformats.org/officeDocument/2006/relationships/tags" Target="../tags/tag150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Relationship Id="rId27" Type="http://schemas.openxmlformats.org/officeDocument/2006/relationships/tags" Target="../tags/tag146.xml"/><Relationship Id="rId30" Type="http://schemas.openxmlformats.org/officeDocument/2006/relationships/tags" Target="../tags/tag149.xml"/><Relationship Id="rId35" Type="http://schemas.openxmlformats.org/officeDocument/2006/relationships/tags" Target="../tags/tag154.xml"/><Relationship Id="rId8" Type="http://schemas.openxmlformats.org/officeDocument/2006/relationships/tags" Target="../tags/tag127.xml"/><Relationship Id="rId3" Type="http://schemas.openxmlformats.org/officeDocument/2006/relationships/tags" Target="../tags/tag1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../media/image1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image" Target="../media/image1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Line"/>
          <p:cNvCxnSpPr>
            <a:cxnSpLocks/>
          </p:cNvCxnSpPr>
          <p:nvPr/>
        </p:nvCxnSpPr>
        <p:spPr bwMode="auto">
          <a:xfrm>
            <a:off x="52180" y="1275736"/>
            <a:ext cx="1204886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54298" y="543845"/>
            <a:ext cx="2497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solidFill>
                  <a:schemeClr val="bg1">
                    <a:lumMod val="50000"/>
                  </a:schemeClr>
                </a:solidFill>
              </a:rPr>
              <a:t>Catcel</a:t>
            </a:r>
            <a:endParaRPr lang="en-US" altLang="ko-KR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Line"/>
          <p:cNvCxnSpPr>
            <a:cxnSpLocks/>
          </p:cNvCxnSpPr>
          <p:nvPr/>
        </p:nvCxnSpPr>
        <p:spPr bwMode="auto">
          <a:xfrm flipH="1">
            <a:off x="1777602" y="1273447"/>
            <a:ext cx="2732" cy="544695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Browser"/>
          <p:cNvGrpSpPr/>
          <p:nvPr>
            <p:custDataLst>
              <p:tags r:id="rId2"/>
            </p:custDataLst>
          </p:nvPr>
        </p:nvGrpSpPr>
        <p:grpSpPr>
          <a:xfrm>
            <a:off x="52176" y="36368"/>
            <a:ext cx="12048872" cy="6686330"/>
            <a:chOff x="595684" y="1261242"/>
            <a:chExt cx="6668466" cy="4352542"/>
          </a:xfrm>
        </p:grpSpPr>
        <p:sp>
          <p:nvSpPr>
            <p:cNvPr id="20" name="Window Body"/>
            <p:cNvSpPr/>
            <p:nvPr>
              <p:custDataLst>
                <p:tags r:id="rId92"/>
              </p:custDataLst>
            </p:nvPr>
          </p:nvSpPr>
          <p:spPr>
            <a:xfrm>
              <a:off x="595684" y="1609496"/>
              <a:ext cx="6668462" cy="4004288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 Bar"/>
            <p:cNvSpPr/>
            <p:nvPr>
              <p:custDataLst>
                <p:tags r:id="rId93"/>
              </p:custDataLst>
            </p:nvPr>
          </p:nvSpPr>
          <p:spPr>
            <a:xfrm>
              <a:off x="595684" y="1261242"/>
              <a:ext cx="6668466" cy="3496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Menu Button"/>
            <p:cNvSpPr>
              <a:spLocks noChangeAspect="1"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7132494" y="1461452"/>
              <a:ext cx="82589" cy="7337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lose Button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7147436" y="1307620"/>
              <a:ext cx="54473" cy="620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ddress Box"/>
            <p:cNvSpPr/>
            <p:nvPr>
              <p:custDataLst>
                <p:tags r:id="rId96"/>
              </p:custDataLst>
            </p:nvPr>
          </p:nvSpPr>
          <p:spPr>
            <a:xfrm>
              <a:off x="1095402" y="1420756"/>
              <a:ext cx="5988025" cy="15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www.catcel.co.kr/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Document Icon"/>
            <p:cNvSpPr>
              <a:spLocks noChangeAspect="1"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1137533" y="1454734"/>
              <a:ext cx="51839" cy="8680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Navigation Buttons"/>
            <p:cNvGrpSpPr/>
            <p:nvPr/>
          </p:nvGrpSpPr>
          <p:grpSpPr>
            <a:xfrm>
              <a:off x="665371" y="1441814"/>
              <a:ext cx="354955" cy="112642"/>
              <a:chOff x="665371" y="1441814"/>
              <a:chExt cx="354955" cy="112642"/>
            </a:xfrm>
          </p:grpSpPr>
          <p:sp>
            <p:nvSpPr>
              <p:cNvPr id="27" name="Back Button"/>
              <p:cNvSpPr>
                <a:spLocks noChangeAspect="1" noEditPoint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665371" y="1458868"/>
                <a:ext cx="84346" cy="78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orward Button"/>
              <p:cNvSpPr>
                <a:spLocks noChangeAspect="1" noEditPoint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798917" y="1458868"/>
                <a:ext cx="84346" cy="78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Reload Button"/>
              <p:cNvSpPr>
                <a:spLocks noChangeAspect="1" noEditPoint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932465" y="1441814"/>
                <a:ext cx="87861" cy="1126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10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75" y="659616"/>
            <a:ext cx="529950" cy="529950"/>
          </a:xfrm>
          <a:prstGeom prst="rect">
            <a:avLst/>
          </a:prstGeom>
          <a:noFill/>
        </p:spPr>
      </p:pic>
      <p:sp>
        <p:nvSpPr>
          <p:cNvPr id="322" name="TextBox 321"/>
          <p:cNvSpPr txBox="1"/>
          <p:nvPr/>
        </p:nvSpPr>
        <p:spPr>
          <a:xfrm>
            <a:off x="8767594" y="786681"/>
            <a:ext cx="324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 조회  출력  통계  커뮤니티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Align Justify"/>
          <p:cNvSpPr>
            <a:spLocks noChangeAspect="1" noEditPoints="1"/>
          </p:cNvSpPr>
          <p:nvPr/>
        </p:nvSpPr>
        <p:spPr bwMode="auto">
          <a:xfrm>
            <a:off x="1940941" y="1462054"/>
            <a:ext cx="245570" cy="22230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Add"/>
          <p:cNvSpPr>
            <a:spLocks noChangeAspect="1"/>
          </p:cNvSpPr>
          <p:nvPr/>
        </p:nvSpPr>
        <p:spPr bwMode="auto">
          <a:xfrm>
            <a:off x="1496546" y="1374041"/>
            <a:ext cx="223479" cy="22347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lleted List"/>
          <p:cNvSpPr txBox="1"/>
          <p:nvPr/>
        </p:nvSpPr>
        <p:spPr>
          <a:xfrm>
            <a:off x="151019" y="1684359"/>
            <a:ext cx="1190908" cy="105105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ebay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11st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인터파크</a:t>
            </a:r>
            <a:endParaRPr lang="en-US" sz="14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GS eShop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10706" y="1761713"/>
            <a:ext cx="384324" cy="923732"/>
            <a:chOff x="4252444" y="2181107"/>
            <a:chExt cx="384324" cy="923732"/>
          </a:xfrm>
        </p:grpSpPr>
        <p:sp>
          <p:nvSpPr>
            <p:cNvPr id="101" name="Delete File"/>
            <p:cNvSpPr>
              <a:spLocks noChangeAspect="1" noEditPoints="1"/>
            </p:cNvSpPr>
            <p:nvPr/>
          </p:nvSpPr>
          <p:spPr bwMode="auto">
            <a:xfrm>
              <a:off x="4482487" y="2439817"/>
              <a:ext cx="150813" cy="165100"/>
            </a:xfrm>
            <a:custGeom>
              <a:avLst/>
              <a:gdLst>
                <a:gd name="T0" fmla="*/ 0 w 622"/>
                <a:gd name="T1" fmla="*/ 0 h 675"/>
                <a:gd name="T2" fmla="*/ 0 w 622"/>
                <a:gd name="T3" fmla="*/ 640 h 675"/>
                <a:gd name="T4" fmla="*/ 293 w 622"/>
                <a:gd name="T5" fmla="*/ 640 h 675"/>
                <a:gd name="T6" fmla="*/ 293 w 622"/>
                <a:gd name="T7" fmla="*/ 613 h 675"/>
                <a:gd name="T8" fmla="*/ 26 w 622"/>
                <a:gd name="T9" fmla="*/ 613 h 675"/>
                <a:gd name="T10" fmla="*/ 26 w 622"/>
                <a:gd name="T11" fmla="*/ 26 h 675"/>
                <a:gd name="T12" fmla="*/ 266 w 622"/>
                <a:gd name="T13" fmla="*/ 26 h 675"/>
                <a:gd name="T14" fmla="*/ 266 w 622"/>
                <a:gd name="T15" fmla="*/ 213 h 675"/>
                <a:gd name="T16" fmla="*/ 453 w 622"/>
                <a:gd name="T17" fmla="*/ 213 h 675"/>
                <a:gd name="T18" fmla="*/ 453 w 622"/>
                <a:gd name="T19" fmla="*/ 400 h 675"/>
                <a:gd name="T20" fmla="*/ 480 w 622"/>
                <a:gd name="T21" fmla="*/ 400 h 675"/>
                <a:gd name="T22" fmla="*/ 480 w 622"/>
                <a:gd name="T23" fmla="*/ 194 h 675"/>
                <a:gd name="T24" fmla="*/ 285 w 622"/>
                <a:gd name="T25" fmla="*/ 0 h 675"/>
                <a:gd name="T26" fmla="*/ 0 w 622"/>
                <a:gd name="T27" fmla="*/ 0 h 675"/>
                <a:gd name="T28" fmla="*/ 293 w 622"/>
                <a:gd name="T29" fmla="*/ 45 h 675"/>
                <a:gd name="T30" fmla="*/ 434 w 622"/>
                <a:gd name="T31" fmla="*/ 186 h 675"/>
                <a:gd name="T32" fmla="*/ 293 w 622"/>
                <a:gd name="T33" fmla="*/ 186 h 675"/>
                <a:gd name="T34" fmla="*/ 293 w 622"/>
                <a:gd name="T35" fmla="*/ 45 h 675"/>
                <a:gd name="T36" fmla="*/ 359 w 622"/>
                <a:gd name="T37" fmla="*/ 399 h 675"/>
                <a:gd name="T38" fmla="*/ 350 w 622"/>
                <a:gd name="T39" fmla="*/ 422 h 675"/>
                <a:gd name="T40" fmla="*/ 461 w 622"/>
                <a:gd name="T41" fmla="*/ 533 h 675"/>
                <a:gd name="T42" fmla="*/ 350 w 622"/>
                <a:gd name="T43" fmla="*/ 643 h 675"/>
                <a:gd name="T44" fmla="*/ 369 w 622"/>
                <a:gd name="T45" fmla="*/ 662 h 675"/>
                <a:gd name="T46" fmla="*/ 480 w 622"/>
                <a:gd name="T47" fmla="*/ 552 h 675"/>
                <a:gd name="T48" fmla="*/ 590 w 622"/>
                <a:gd name="T49" fmla="*/ 662 h 675"/>
                <a:gd name="T50" fmla="*/ 609 w 622"/>
                <a:gd name="T51" fmla="*/ 643 h 675"/>
                <a:gd name="T52" fmla="*/ 498 w 622"/>
                <a:gd name="T53" fmla="*/ 533 h 675"/>
                <a:gd name="T54" fmla="*/ 609 w 622"/>
                <a:gd name="T55" fmla="*/ 422 h 675"/>
                <a:gd name="T56" fmla="*/ 599 w 622"/>
                <a:gd name="T57" fmla="*/ 399 h 675"/>
                <a:gd name="T58" fmla="*/ 590 w 622"/>
                <a:gd name="T59" fmla="*/ 403 h 675"/>
                <a:gd name="T60" fmla="*/ 480 w 622"/>
                <a:gd name="T61" fmla="*/ 514 h 675"/>
                <a:gd name="T62" fmla="*/ 369 w 622"/>
                <a:gd name="T63" fmla="*/ 403 h 675"/>
                <a:gd name="T64" fmla="*/ 359 w 622"/>
                <a:gd name="T65" fmla="*/ 399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2" h="675">
                  <a:moveTo>
                    <a:pt x="0" y="0"/>
                  </a:moveTo>
                  <a:lnTo>
                    <a:pt x="0" y="640"/>
                  </a:lnTo>
                  <a:lnTo>
                    <a:pt x="293" y="640"/>
                  </a:lnTo>
                  <a:cubicBezTo>
                    <a:pt x="311" y="640"/>
                    <a:pt x="311" y="613"/>
                    <a:pt x="293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400"/>
                  </a:lnTo>
                  <a:cubicBezTo>
                    <a:pt x="453" y="418"/>
                    <a:pt x="480" y="418"/>
                    <a:pt x="480" y="40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359" y="399"/>
                  </a:moveTo>
                  <a:cubicBezTo>
                    <a:pt x="348" y="399"/>
                    <a:pt x="342" y="414"/>
                    <a:pt x="350" y="422"/>
                  </a:cubicBezTo>
                  <a:lnTo>
                    <a:pt x="461" y="533"/>
                  </a:lnTo>
                  <a:lnTo>
                    <a:pt x="350" y="643"/>
                  </a:lnTo>
                  <a:cubicBezTo>
                    <a:pt x="337" y="656"/>
                    <a:pt x="356" y="675"/>
                    <a:pt x="369" y="662"/>
                  </a:cubicBezTo>
                  <a:lnTo>
                    <a:pt x="480" y="552"/>
                  </a:lnTo>
                  <a:lnTo>
                    <a:pt x="590" y="662"/>
                  </a:lnTo>
                  <a:cubicBezTo>
                    <a:pt x="603" y="675"/>
                    <a:pt x="622" y="656"/>
                    <a:pt x="609" y="643"/>
                  </a:cubicBezTo>
                  <a:lnTo>
                    <a:pt x="498" y="533"/>
                  </a:lnTo>
                  <a:lnTo>
                    <a:pt x="609" y="422"/>
                  </a:lnTo>
                  <a:cubicBezTo>
                    <a:pt x="618" y="414"/>
                    <a:pt x="611" y="399"/>
                    <a:pt x="599" y="399"/>
                  </a:cubicBezTo>
                  <a:cubicBezTo>
                    <a:pt x="596" y="400"/>
                    <a:pt x="593" y="401"/>
                    <a:pt x="590" y="403"/>
                  </a:cubicBezTo>
                  <a:lnTo>
                    <a:pt x="480" y="514"/>
                  </a:lnTo>
                  <a:lnTo>
                    <a:pt x="369" y="403"/>
                  </a:lnTo>
                  <a:cubicBezTo>
                    <a:pt x="367" y="401"/>
                    <a:pt x="363" y="399"/>
                    <a:pt x="359" y="39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Delete File"/>
            <p:cNvSpPr>
              <a:spLocks noChangeAspect="1" noEditPoints="1"/>
            </p:cNvSpPr>
            <p:nvPr/>
          </p:nvSpPr>
          <p:spPr bwMode="auto">
            <a:xfrm>
              <a:off x="4482487" y="2183635"/>
              <a:ext cx="150813" cy="165100"/>
            </a:xfrm>
            <a:custGeom>
              <a:avLst/>
              <a:gdLst>
                <a:gd name="T0" fmla="*/ 0 w 622"/>
                <a:gd name="T1" fmla="*/ 0 h 675"/>
                <a:gd name="T2" fmla="*/ 0 w 622"/>
                <a:gd name="T3" fmla="*/ 640 h 675"/>
                <a:gd name="T4" fmla="*/ 293 w 622"/>
                <a:gd name="T5" fmla="*/ 640 h 675"/>
                <a:gd name="T6" fmla="*/ 293 w 622"/>
                <a:gd name="T7" fmla="*/ 613 h 675"/>
                <a:gd name="T8" fmla="*/ 26 w 622"/>
                <a:gd name="T9" fmla="*/ 613 h 675"/>
                <a:gd name="T10" fmla="*/ 26 w 622"/>
                <a:gd name="T11" fmla="*/ 26 h 675"/>
                <a:gd name="T12" fmla="*/ 266 w 622"/>
                <a:gd name="T13" fmla="*/ 26 h 675"/>
                <a:gd name="T14" fmla="*/ 266 w 622"/>
                <a:gd name="T15" fmla="*/ 213 h 675"/>
                <a:gd name="T16" fmla="*/ 453 w 622"/>
                <a:gd name="T17" fmla="*/ 213 h 675"/>
                <a:gd name="T18" fmla="*/ 453 w 622"/>
                <a:gd name="T19" fmla="*/ 400 h 675"/>
                <a:gd name="T20" fmla="*/ 480 w 622"/>
                <a:gd name="T21" fmla="*/ 400 h 675"/>
                <a:gd name="T22" fmla="*/ 480 w 622"/>
                <a:gd name="T23" fmla="*/ 194 h 675"/>
                <a:gd name="T24" fmla="*/ 285 w 622"/>
                <a:gd name="T25" fmla="*/ 0 h 675"/>
                <a:gd name="T26" fmla="*/ 0 w 622"/>
                <a:gd name="T27" fmla="*/ 0 h 675"/>
                <a:gd name="T28" fmla="*/ 293 w 622"/>
                <a:gd name="T29" fmla="*/ 45 h 675"/>
                <a:gd name="T30" fmla="*/ 434 w 622"/>
                <a:gd name="T31" fmla="*/ 186 h 675"/>
                <a:gd name="T32" fmla="*/ 293 w 622"/>
                <a:gd name="T33" fmla="*/ 186 h 675"/>
                <a:gd name="T34" fmla="*/ 293 w 622"/>
                <a:gd name="T35" fmla="*/ 45 h 675"/>
                <a:gd name="T36" fmla="*/ 359 w 622"/>
                <a:gd name="T37" fmla="*/ 399 h 675"/>
                <a:gd name="T38" fmla="*/ 350 w 622"/>
                <a:gd name="T39" fmla="*/ 422 h 675"/>
                <a:gd name="T40" fmla="*/ 461 w 622"/>
                <a:gd name="T41" fmla="*/ 533 h 675"/>
                <a:gd name="T42" fmla="*/ 350 w 622"/>
                <a:gd name="T43" fmla="*/ 643 h 675"/>
                <a:gd name="T44" fmla="*/ 369 w 622"/>
                <a:gd name="T45" fmla="*/ 662 h 675"/>
                <a:gd name="T46" fmla="*/ 480 w 622"/>
                <a:gd name="T47" fmla="*/ 552 h 675"/>
                <a:gd name="T48" fmla="*/ 590 w 622"/>
                <a:gd name="T49" fmla="*/ 662 h 675"/>
                <a:gd name="T50" fmla="*/ 609 w 622"/>
                <a:gd name="T51" fmla="*/ 643 h 675"/>
                <a:gd name="T52" fmla="*/ 498 w 622"/>
                <a:gd name="T53" fmla="*/ 533 h 675"/>
                <a:gd name="T54" fmla="*/ 609 w 622"/>
                <a:gd name="T55" fmla="*/ 422 h 675"/>
                <a:gd name="T56" fmla="*/ 599 w 622"/>
                <a:gd name="T57" fmla="*/ 399 h 675"/>
                <a:gd name="T58" fmla="*/ 590 w 622"/>
                <a:gd name="T59" fmla="*/ 403 h 675"/>
                <a:gd name="T60" fmla="*/ 480 w 622"/>
                <a:gd name="T61" fmla="*/ 514 h 675"/>
                <a:gd name="T62" fmla="*/ 369 w 622"/>
                <a:gd name="T63" fmla="*/ 403 h 675"/>
                <a:gd name="T64" fmla="*/ 359 w 622"/>
                <a:gd name="T65" fmla="*/ 399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2" h="675">
                  <a:moveTo>
                    <a:pt x="0" y="0"/>
                  </a:moveTo>
                  <a:lnTo>
                    <a:pt x="0" y="640"/>
                  </a:lnTo>
                  <a:lnTo>
                    <a:pt x="293" y="640"/>
                  </a:lnTo>
                  <a:cubicBezTo>
                    <a:pt x="311" y="640"/>
                    <a:pt x="311" y="613"/>
                    <a:pt x="293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400"/>
                  </a:lnTo>
                  <a:cubicBezTo>
                    <a:pt x="453" y="418"/>
                    <a:pt x="480" y="418"/>
                    <a:pt x="480" y="40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359" y="399"/>
                  </a:moveTo>
                  <a:cubicBezTo>
                    <a:pt x="348" y="399"/>
                    <a:pt x="342" y="414"/>
                    <a:pt x="350" y="422"/>
                  </a:cubicBezTo>
                  <a:lnTo>
                    <a:pt x="461" y="533"/>
                  </a:lnTo>
                  <a:lnTo>
                    <a:pt x="350" y="643"/>
                  </a:lnTo>
                  <a:cubicBezTo>
                    <a:pt x="337" y="656"/>
                    <a:pt x="356" y="675"/>
                    <a:pt x="369" y="662"/>
                  </a:cubicBezTo>
                  <a:lnTo>
                    <a:pt x="480" y="552"/>
                  </a:lnTo>
                  <a:lnTo>
                    <a:pt x="590" y="662"/>
                  </a:lnTo>
                  <a:cubicBezTo>
                    <a:pt x="603" y="675"/>
                    <a:pt x="622" y="656"/>
                    <a:pt x="609" y="643"/>
                  </a:cubicBezTo>
                  <a:lnTo>
                    <a:pt x="498" y="533"/>
                  </a:lnTo>
                  <a:lnTo>
                    <a:pt x="609" y="422"/>
                  </a:lnTo>
                  <a:cubicBezTo>
                    <a:pt x="618" y="414"/>
                    <a:pt x="611" y="399"/>
                    <a:pt x="599" y="399"/>
                  </a:cubicBezTo>
                  <a:cubicBezTo>
                    <a:pt x="596" y="400"/>
                    <a:pt x="593" y="401"/>
                    <a:pt x="590" y="403"/>
                  </a:cubicBezTo>
                  <a:lnTo>
                    <a:pt x="480" y="514"/>
                  </a:lnTo>
                  <a:lnTo>
                    <a:pt x="369" y="403"/>
                  </a:lnTo>
                  <a:cubicBezTo>
                    <a:pt x="367" y="401"/>
                    <a:pt x="363" y="399"/>
                    <a:pt x="359" y="39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Delete File"/>
            <p:cNvSpPr>
              <a:spLocks noChangeAspect="1" noEditPoints="1"/>
            </p:cNvSpPr>
            <p:nvPr/>
          </p:nvSpPr>
          <p:spPr bwMode="auto">
            <a:xfrm>
              <a:off x="4479393" y="2692894"/>
              <a:ext cx="150813" cy="165100"/>
            </a:xfrm>
            <a:custGeom>
              <a:avLst/>
              <a:gdLst>
                <a:gd name="T0" fmla="*/ 0 w 622"/>
                <a:gd name="T1" fmla="*/ 0 h 675"/>
                <a:gd name="T2" fmla="*/ 0 w 622"/>
                <a:gd name="T3" fmla="*/ 640 h 675"/>
                <a:gd name="T4" fmla="*/ 293 w 622"/>
                <a:gd name="T5" fmla="*/ 640 h 675"/>
                <a:gd name="T6" fmla="*/ 293 w 622"/>
                <a:gd name="T7" fmla="*/ 613 h 675"/>
                <a:gd name="T8" fmla="*/ 26 w 622"/>
                <a:gd name="T9" fmla="*/ 613 h 675"/>
                <a:gd name="T10" fmla="*/ 26 w 622"/>
                <a:gd name="T11" fmla="*/ 26 h 675"/>
                <a:gd name="T12" fmla="*/ 266 w 622"/>
                <a:gd name="T13" fmla="*/ 26 h 675"/>
                <a:gd name="T14" fmla="*/ 266 w 622"/>
                <a:gd name="T15" fmla="*/ 213 h 675"/>
                <a:gd name="T16" fmla="*/ 453 w 622"/>
                <a:gd name="T17" fmla="*/ 213 h 675"/>
                <a:gd name="T18" fmla="*/ 453 w 622"/>
                <a:gd name="T19" fmla="*/ 400 h 675"/>
                <a:gd name="T20" fmla="*/ 480 w 622"/>
                <a:gd name="T21" fmla="*/ 400 h 675"/>
                <a:gd name="T22" fmla="*/ 480 w 622"/>
                <a:gd name="T23" fmla="*/ 194 h 675"/>
                <a:gd name="T24" fmla="*/ 285 w 622"/>
                <a:gd name="T25" fmla="*/ 0 h 675"/>
                <a:gd name="T26" fmla="*/ 0 w 622"/>
                <a:gd name="T27" fmla="*/ 0 h 675"/>
                <a:gd name="T28" fmla="*/ 293 w 622"/>
                <a:gd name="T29" fmla="*/ 45 h 675"/>
                <a:gd name="T30" fmla="*/ 434 w 622"/>
                <a:gd name="T31" fmla="*/ 186 h 675"/>
                <a:gd name="T32" fmla="*/ 293 w 622"/>
                <a:gd name="T33" fmla="*/ 186 h 675"/>
                <a:gd name="T34" fmla="*/ 293 w 622"/>
                <a:gd name="T35" fmla="*/ 45 h 675"/>
                <a:gd name="T36" fmla="*/ 359 w 622"/>
                <a:gd name="T37" fmla="*/ 399 h 675"/>
                <a:gd name="T38" fmla="*/ 350 w 622"/>
                <a:gd name="T39" fmla="*/ 422 h 675"/>
                <a:gd name="T40" fmla="*/ 461 w 622"/>
                <a:gd name="T41" fmla="*/ 533 h 675"/>
                <a:gd name="T42" fmla="*/ 350 w 622"/>
                <a:gd name="T43" fmla="*/ 643 h 675"/>
                <a:gd name="T44" fmla="*/ 369 w 622"/>
                <a:gd name="T45" fmla="*/ 662 h 675"/>
                <a:gd name="T46" fmla="*/ 480 w 622"/>
                <a:gd name="T47" fmla="*/ 552 h 675"/>
                <a:gd name="T48" fmla="*/ 590 w 622"/>
                <a:gd name="T49" fmla="*/ 662 h 675"/>
                <a:gd name="T50" fmla="*/ 609 w 622"/>
                <a:gd name="T51" fmla="*/ 643 h 675"/>
                <a:gd name="T52" fmla="*/ 498 w 622"/>
                <a:gd name="T53" fmla="*/ 533 h 675"/>
                <a:gd name="T54" fmla="*/ 609 w 622"/>
                <a:gd name="T55" fmla="*/ 422 h 675"/>
                <a:gd name="T56" fmla="*/ 599 w 622"/>
                <a:gd name="T57" fmla="*/ 399 h 675"/>
                <a:gd name="T58" fmla="*/ 590 w 622"/>
                <a:gd name="T59" fmla="*/ 403 h 675"/>
                <a:gd name="T60" fmla="*/ 480 w 622"/>
                <a:gd name="T61" fmla="*/ 514 h 675"/>
                <a:gd name="T62" fmla="*/ 369 w 622"/>
                <a:gd name="T63" fmla="*/ 403 h 675"/>
                <a:gd name="T64" fmla="*/ 359 w 622"/>
                <a:gd name="T65" fmla="*/ 399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2" h="675">
                  <a:moveTo>
                    <a:pt x="0" y="0"/>
                  </a:moveTo>
                  <a:lnTo>
                    <a:pt x="0" y="640"/>
                  </a:lnTo>
                  <a:lnTo>
                    <a:pt x="293" y="640"/>
                  </a:lnTo>
                  <a:cubicBezTo>
                    <a:pt x="311" y="640"/>
                    <a:pt x="311" y="613"/>
                    <a:pt x="293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400"/>
                  </a:lnTo>
                  <a:cubicBezTo>
                    <a:pt x="453" y="418"/>
                    <a:pt x="480" y="418"/>
                    <a:pt x="480" y="40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359" y="399"/>
                  </a:moveTo>
                  <a:cubicBezTo>
                    <a:pt x="348" y="399"/>
                    <a:pt x="342" y="414"/>
                    <a:pt x="350" y="422"/>
                  </a:cubicBezTo>
                  <a:lnTo>
                    <a:pt x="461" y="533"/>
                  </a:lnTo>
                  <a:lnTo>
                    <a:pt x="350" y="643"/>
                  </a:lnTo>
                  <a:cubicBezTo>
                    <a:pt x="337" y="656"/>
                    <a:pt x="356" y="675"/>
                    <a:pt x="369" y="662"/>
                  </a:cubicBezTo>
                  <a:lnTo>
                    <a:pt x="480" y="552"/>
                  </a:lnTo>
                  <a:lnTo>
                    <a:pt x="590" y="662"/>
                  </a:lnTo>
                  <a:cubicBezTo>
                    <a:pt x="603" y="675"/>
                    <a:pt x="622" y="656"/>
                    <a:pt x="609" y="643"/>
                  </a:cubicBezTo>
                  <a:lnTo>
                    <a:pt x="498" y="533"/>
                  </a:lnTo>
                  <a:lnTo>
                    <a:pt x="609" y="422"/>
                  </a:lnTo>
                  <a:cubicBezTo>
                    <a:pt x="618" y="414"/>
                    <a:pt x="611" y="399"/>
                    <a:pt x="599" y="399"/>
                  </a:cubicBezTo>
                  <a:cubicBezTo>
                    <a:pt x="596" y="400"/>
                    <a:pt x="593" y="401"/>
                    <a:pt x="590" y="403"/>
                  </a:cubicBezTo>
                  <a:lnTo>
                    <a:pt x="480" y="514"/>
                  </a:lnTo>
                  <a:lnTo>
                    <a:pt x="369" y="403"/>
                  </a:lnTo>
                  <a:cubicBezTo>
                    <a:pt x="367" y="401"/>
                    <a:pt x="363" y="399"/>
                    <a:pt x="359" y="39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Delete File"/>
            <p:cNvSpPr>
              <a:spLocks noChangeAspect="1" noEditPoints="1"/>
            </p:cNvSpPr>
            <p:nvPr/>
          </p:nvSpPr>
          <p:spPr bwMode="auto">
            <a:xfrm>
              <a:off x="4485955" y="2939739"/>
              <a:ext cx="150813" cy="165100"/>
            </a:xfrm>
            <a:custGeom>
              <a:avLst/>
              <a:gdLst>
                <a:gd name="T0" fmla="*/ 0 w 622"/>
                <a:gd name="T1" fmla="*/ 0 h 675"/>
                <a:gd name="T2" fmla="*/ 0 w 622"/>
                <a:gd name="T3" fmla="*/ 640 h 675"/>
                <a:gd name="T4" fmla="*/ 293 w 622"/>
                <a:gd name="T5" fmla="*/ 640 h 675"/>
                <a:gd name="T6" fmla="*/ 293 w 622"/>
                <a:gd name="T7" fmla="*/ 613 h 675"/>
                <a:gd name="T8" fmla="*/ 26 w 622"/>
                <a:gd name="T9" fmla="*/ 613 h 675"/>
                <a:gd name="T10" fmla="*/ 26 w 622"/>
                <a:gd name="T11" fmla="*/ 26 h 675"/>
                <a:gd name="T12" fmla="*/ 266 w 622"/>
                <a:gd name="T13" fmla="*/ 26 h 675"/>
                <a:gd name="T14" fmla="*/ 266 w 622"/>
                <a:gd name="T15" fmla="*/ 213 h 675"/>
                <a:gd name="T16" fmla="*/ 453 w 622"/>
                <a:gd name="T17" fmla="*/ 213 h 675"/>
                <a:gd name="T18" fmla="*/ 453 w 622"/>
                <a:gd name="T19" fmla="*/ 400 h 675"/>
                <a:gd name="T20" fmla="*/ 480 w 622"/>
                <a:gd name="T21" fmla="*/ 400 h 675"/>
                <a:gd name="T22" fmla="*/ 480 w 622"/>
                <a:gd name="T23" fmla="*/ 194 h 675"/>
                <a:gd name="T24" fmla="*/ 285 w 622"/>
                <a:gd name="T25" fmla="*/ 0 h 675"/>
                <a:gd name="T26" fmla="*/ 0 w 622"/>
                <a:gd name="T27" fmla="*/ 0 h 675"/>
                <a:gd name="T28" fmla="*/ 293 w 622"/>
                <a:gd name="T29" fmla="*/ 45 h 675"/>
                <a:gd name="T30" fmla="*/ 434 w 622"/>
                <a:gd name="T31" fmla="*/ 186 h 675"/>
                <a:gd name="T32" fmla="*/ 293 w 622"/>
                <a:gd name="T33" fmla="*/ 186 h 675"/>
                <a:gd name="T34" fmla="*/ 293 w 622"/>
                <a:gd name="T35" fmla="*/ 45 h 675"/>
                <a:gd name="T36" fmla="*/ 359 w 622"/>
                <a:gd name="T37" fmla="*/ 399 h 675"/>
                <a:gd name="T38" fmla="*/ 350 w 622"/>
                <a:gd name="T39" fmla="*/ 422 h 675"/>
                <a:gd name="T40" fmla="*/ 461 w 622"/>
                <a:gd name="T41" fmla="*/ 533 h 675"/>
                <a:gd name="T42" fmla="*/ 350 w 622"/>
                <a:gd name="T43" fmla="*/ 643 h 675"/>
                <a:gd name="T44" fmla="*/ 369 w 622"/>
                <a:gd name="T45" fmla="*/ 662 h 675"/>
                <a:gd name="T46" fmla="*/ 480 w 622"/>
                <a:gd name="T47" fmla="*/ 552 h 675"/>
                <a:gd name="T48" fmla="*/ 590 w 622"/>
                <a:gd name="T49" fmla="*/ 662 h 675"/>
                <a:gd name="T50" fmla="*/ 609 w 622"/>
                <a:gd name="T51" fmla="*/ 643 h 675"/>
                <a:gd name="T52" fmla="*/ 498 w 622"/>
                <a:gd name="T53" fmla="*/ 533 h 675"/>
                <a:gd name="T54" fmla="*/ 609 w 622"/>
                <a:gd name="T55" fmla="*/ 422 h 675"/>
                <a:gd name="T56" fmla="*/ 599 w 622"/>
                <a:gd name="T57" fmla="*/ 399 h 675"/>
                <a:gd name="T58" fmla="*/ 590 w 622"/>
                <a:gd name="T59" fmla="*/ 403 h 675"/>
                <a:gd name="T60" fmla="*/ 480 w 622"/>
                <a:gd name="T61" fmla="*/ 514 h 675"/>
                <a:gd name="T62" fmla="*/ 369 w 622"/>
                <a:gd name="T63" fmla="*/ 403 h 675"/>
                <a:gd name="T64" fmla="*/ 359 w 622"/>
                <a:gd name="T65" fmla="*/ 399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2" h="675">
                  <a:moveTo>
                    <a:pt x="0" y="0"/>
                  </a:moveTo>
                  <a:lnTo>
                    <a:pt x="0" y="640"/>
                  </a:lnTo>
                  <a:lnTo>
                    <a:pt x="293" y="640"/>
                  </a:lnTo>
                  <a:cubicBezTo>
                    <a:pt x="311" y="640"/>
                    <a:pt x="311" y="613"/>
                    <a:pt x="293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400"/>
                  </a:lnTo>
                  <a:cubicBezTo>
                    <a:pt x="453" y="418"/>
                    <a:pt x="480" y="418"/>
                    <a:pt x="480" y="40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359" y="399"/>
                  </a:moveTo>
                  <a:cubicBezTo>
                    <a:pt x="348" y="399"/>
                    <a:pt x="342" y="414"/>
                    <a:pt x="350" y="422"/>
                  </a:cubicBezTo>
                  <a:lnTo>
                    <a:pt x="461" y="533"/>
                  </a:lnTo>
                  <a:lnTo>
                    <a:pt x="350" y="643"/>
                  </a:lnTo>
                  <a:cubicBezTo>
                    <a:pt x="337" y="656"/>
                    <a:pt x="356" y="675"/>
                    <a:pt x="369" y="662"/>
                  </a:cubicBezTo>
                  <a:lnTo>
                    <a:pt x="480" y="552"/>
                  </a:lnTo>
                  <a:lnTo>
                    <a:pt x="590" y="662"/>
                  </a:lnTo>
                  <a:cubicBezTo>
                    <a:pt x="603" y="675"/>
                    <a:pt x="622" y="656"/>
                    <a:pt x="609" y="643"/>
                  </a:cubicBezTo>
                  <a:lnTo>
                    <a:pt x="498" y="533"/>
                  </a:lnTo>
                  <a:lnTo>
                    <a:pt x="609" y="422"/>
                  </a:lnTo>
                  <a:cubicBezTo>
                    <a:pt x="618" y="414"/>
                    <a:pt x="611" y="399"/>
                    <a:pt x="599" y="399"/>
                  </a:cubicBezTo>
                  <a:cubicBezTo>
                    <a:pt x="596" y="400"/>
                    <a:pt x="593" y="401"/>
                    <a:pt x="590" y="403"/>
                  </a:cubicBezTo>
                  <a:lnTo>
                    <a:pt x="480" y="514"/>
                  </a:lnTo>
                  <a:lnTo>
                    <a:pt x="369" y="403"/>
                  </a:lnTo>
                  <a:cubicBezTo>
                    <a:pt x="367" y="401"/>
                    <a:pt x="363" y="399"/>
                    <a:pt x="359" y="39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Edit File"/>
            <p:cNvSpPr>
              <a:spLocks noChangeAspect="1" noEditPoints="1"/>
            </p:cNvSpPr>
            <p:nvPr/>
          </p:nvSpPr>
          <p:spPr bwMode="auto">
            <a:xfrm>
              <a:off x="4257404" y="2181107"/>
              <a:ext cx="150813" cy="163513"/>
            </a:xfrm>
            <a:custGeom>
              <a:avLst/>
              <a:gdLst>
                <a:gd name="T0" fmla="*/ 0 w 623"/>
                <a:gd name="T1" fmla="*/ 0 h 669"/>
                <a:gd name="T2" fmla="*/ 0 w 623"/>
                <a:gd name="T3" fmla="*/ 640 h 669"/>
                <a:gd name="T4" fmla="*/ 226 w 623"/>
                <a:gd name="T5" fmla="*/ 640 h 669"/>
                <a:gd name="T6" fmla="*/ 226 w 623"/>
                <a:gd name="T7" fmla="*/ 613 h 669"/>
                <a:gd name="T8" fmla="*/ 26 w 623"/>
                <a:gd name="T9" fmla="*/ 613 h 669"/>
                <a:gd name="T10" fmla="*/ 26 w 623"/>
                <a:gd name="T11" fmla="*/ 26 h 669"/>
                <a:gd name="T12" fmla="*/ 266 w 623"/>
                <a:gd name="T13" fmla="*/ 26 h 669"/>
                <a:gd name="T14" fmla="*/ 266 w 623"/>
                <a:gd name="T15" fmla="*/ 213 h 669"/>
                <a:gd name="T16" fmla="*/ 453 w 623"/>
                <a:gd name="T17" fmla="*/ 213 h 669"/>
                <a:gd name="T18" fmla="*/ 453 w 623"/>
                <a:gd name="T19" fmla="*/ 360 h 669"/>
                <a:gd name="T20" fmla="*/ 480 w 623"/>
                <a:gd name="T21" fmla="*/ 360 h 669"/>
                <a:gd name="T22" fmla="*/ 480 w 623"/>
                <a:gd name="T23" fmla="*/ 194 h 669"/>
                <a:gd name="T24" fmla="*/ 285 w 623"/>
                <a:gd name="T25" fmla="*/ 0 h 669"/>
                <a:gd name="T26" fmla="*/ 0 w 623"/>
                <a:gd name="T27" fmla="*/ 0 h 669"/>
                <a:gd name="T28" fmla="*/ 293 w 623"/>
                <a:gd name="T29" fmla="*/ 45 h 669"/>
                <a:gd name="T30" fmla="*/ 434 w 623"/>
                <a:gd name="T31" fmla="*/ 186 h 669"/>
                <a:gd name="T32" fmla="*/ 293 w 623"/>
                <a:gd name="T33" fmla="*/ 186 h 669"/>
                <a:gd name="T34" fmla="*/ 293 w 623"/>
                <a:gd name="T35" fmla="*/ 45 h 669"/>
                <a:gd name="T36" fmla="*/ 559 w 623"/>
                <a:gd name="T37" fmla="*/ 332 h 669"/>
                <a:gd name="T38" fmla="*/ 511 w 623"/>
                <a:gd name="T39" fmla="*/ 358 h 669"/>
                <a:gd name="T40" fmla="*/ 305 w 623"/>
                <a:gd name="T41" fmla="*/ 564 h 669"/>
                <a:gd name="T42" fmla="*/ 302 w 623"/>
                <a:gd name="T43" fmla="*/ 569 h 669"/>
                <a:gd name="T44" fmla="*/ 279 w 623"/>
                <a:gd name="T45" fmla="*/ 649 h 669"/>
                <a:gd name="T46" fmla="*/ 295 w 623"/>
                <a:gd name="T47" fmla="*/ 666 h 669"/>
                <a:gd name="T48" fmla="*/ 375 w 623"/>
                <a:gd name="T49" fmla="*/ 645 h 669"/>
                <a:gd name="T50" fmla="*/ 381 w 623"/>
                <a:gd name="T51" fmla="*/ 641 h 669"/>
                <a:gd name="T52" fmla="*/ 592 w 623"/>
                <a:gd name="T53" fmla="*/ 432 h 669"/>
                <a:gd name="T54" fmla="*/ 597 w 623"/>
                <a:gd name="T55" fmla="*/ 348 h 669"/>
                <a:gd name="T56" fmla="*/ 559 w 623"/>
                <a:gd name="T57" fmla="*/ 332 h 669"/>
                <a:gd name="T58" fmla="*/ 530 w 623"/>
                <a:gd name="T59" fmla="*/ 376 h 669"/>
                <a:gd name="T60" fmla="*/ 570 w 623"/>
                <a:gd name="T61" fmla="*/ 416 h 669"/>
                <a:gd name="T62" fmla="*/ 365 w 623"/>
                <a:gd name="T63" fmla="*/ 620 h 669"/>
                <a:gd name="T64" fmla="*/ 326 w 623"/>
                <a:gd name="T65" fmla="*/ 582 h 669"/>
                <a:gd name="T66" fmla="*/ 326 w 623"/>
                <a:gd name="T67" fmla="*/ 580 h 669"/>
                <a:gd name="T68" fmla="*/ 530 w 623"/>
                <a:gd name="T69" fmla="*/ 37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69">
                  <a:moveTo>
                    <a:pt x="0" y="0"/>
                  </a:moveTo>
                  <a:lnTo>
                    <a:pt x="0" y="640"/>
                  </a:lnTo>
                  <a:lnTo>
                    <a:pt x="226" y="640"/>
                  </a:lnTo>
                  <a:cubicBezTo>
                    <a:pt x="245" y="640"/>
                    <a:pt x="245" y="613"/>
                    <a:pt x="226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360"/>
                  </a:lnTo>
                  <a:cubicBezTo>
                    <a:pt x="453" y="378"/>
                    <a:pt x="480" y="378"/>
                    <a:pt x="480" y="36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559" y="332"/>
                  </a:moveTo>
                  <a:cubicBezTo>
                    <a:pt x="536" y="334"/>
                    <a:pt x="524" y="342"/>
                    <a:pt x="511" y="358"/>
                  </a:cubicBezTo>
                  <a:lnTo>
                    <a:pt x="305" y="564"/>
                  </a:lnTo>
                  <a:cubicBezTo>
                    <a:pt x="303" y="565"/>
                    <a:pt x="302" y="567"/>
                    <a:pt x="302" y="569"/>
                  </a:cubicBezTo>
                  <a:lnTo>
                    <a:pt x="279" y="649"/>
                  </a:lnTo>
                  <a:cubicBezTo>
                    <a:pt x="276" y="659"/>
                    <a:pt x="285" y="669"/>
                    <a:pt x="295" y="666"/>
                  </a:cubicBezTo>
                  <a:lnTo>
                    <a:pt x="375" y="645"/>
                  </a:lnTo>
                  <a:cubicBezTo>
                    <a:pt x="378" y="644"/>
                    <a:pt x="380" y="643"/>
                    <a:pt x="381" y="641"/>
                  </a:cubicBezTo>
                  <a:lnTo>
                    <a:pt x="592" y="432"/>
                  </a:lnTo>
                  <a:cubicBezTo>
                    <a:pt x="623" y="401"/>
                    <a:pt x="622" y="372"/>
                    <a:pt x="597" y="348"/>
                  </a:cubicBezTo>
                  <a:cubicBezTo>
                    <a:pt x="587" y="337"/>
                    <a:pt x="573" y="332"/>
                    <a:pt x="559" y="332"/>
                  </a:cubicBezTo>
                  <a:close/>
                  <a:moveTo>
                    <a:pt x="530" y="376"/>
                  </a:moveTo>
                  <a:lnTo>
                    <a:pt x="570" y="416"/>
                  </a:lnTo>
                  <a:lnTo>
                    <a:pt x="365" y="620"/>
                  </a:lnTo>
                  <a:lnTo>
                    <a:pt x="326" y="582"/>
                  </a:lnTo>
                  <a:lnTo>
                    <a:pt x="326" y="580"/>
                  </a:lnTo>
                  <a:lnTo>
                    <a:pt x="530" y="37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Edit File"/>
            <p:cNvSpPr>
              <a:spLocks noChangeAspect="1" noEditPoints="1"/>
            </p:cNvSpPr>
            <p:nvPr/>
          </p:nvSpPr>
          <p:spPr bwMode="auto">
            <a:xfrm>
              <a:off x="4257404" y="2433313"/>
              <a:ext cx="150813" cy="163513"/>
            </a:xfrm>
            <a:custGeom>
              <a:avLst/>
              <a:gdLst>
                <a:gd name="T0" fmla="*/ 0 w 623"/>
                <a:gd name="T1" fmla="*/ 0 h 669"/>
                <a:gd name="T2" fmla="*/ 0 w 623"/>
                <a:gd name="T3" fmla="*/ 640 h 669"/>
                <a:gd name="T4" fmla="*/ 226 w 623"/>
                <a:gd name="T5" fmla="*/ 640 h 669"/>
                <a:gd name="T6" fmla="*/ 226 w 623"/>
                <a:gd name="T7" fmla="*/ 613 h 669"/>
                <a:gd name="T8" fmla="*/ 26 w 623"/>
                <a:gd name="T9" fmla="*/ 613 h 669"/>
                <a:gd name="T10" fmla="*/ 26 w 623"/>
                <a:gd name="T11" fmla="*/ 26 h 669"/>
                <a:gd name="T12" fmla="*/ 266 w 623"/>
                <a:gd name="T13" fmla="*/ 26 h 669"/>
                <a:gd name="T14" fmla="*/ 266 w 623"/>
                <a:gd name="T15" fmla="*/ 213 h 669"/>
                <a:gd name="T16" fmla="*/ 453 w 623"/>
                <a:gd name="T17" fmla="*/ 213 h 669"/>
                <a:gd name="T18" fmla="*/ 453 w 623"/>
                <a:gd name="T19" fmla="*/ 360 h 669"/>
                <a:gd name="T20" fmla="*/ 480 w 623"/>
                <a:gd name="T21" fmla="*/ 360 h 669"/>
                <a:gd name="T22" fmla="*/ 480 w 623"/>
                <a:gd name="T23" fmla="*/ 194 h 669"/>
                <a:gd name="T24" fmla="*/ 285 w 623"/>
                <a:gd name="T25" fmla="*/ 0 h 669"/>
                <a:gd name="T26" fmla="*/ 0 w 623"/>
                <a:gd name="T27" fmla="*/ 0 h 669"/>
                <a:gd name="T28" fmla="*/ 293 w 623"/>
                <a:gd name="T29" fmla="*/ 45 h 669"/>
                <a:gd name="T30" fmla="*/ 434 w 623"/>
                <a:gd name="T31" fmla="*/ 186 h 669"/>
                <a:gd name="T32" fmla="*/ 293 w 623"/>
                <a:gd name="T33" fmla="*/ 186 h 669"/>
                <a:gd name="T34" fmla="*/ 293 w 623"/>
                <a:gd name="T35" fmla="*/ 45 h 669"/>
                <a:gd name="T36" fmla="*/ 559 w 623"/>
                <a:gd name="T37" fmla="*/ 332 h 669"/>
                <a:gd name="T38" fmla="*/ 511 w 623"/>
                <a:gd name="T39" fmla="*/ 358 h 669"/>
                <a:gd name="T40" fmla="*/ 305 w 623"/>
                <a:gd name="T41" fmla="*/ 564 h 669"/>
                <a:gd name="T42" fmla="*/ 302 w 623"/>
                <a:gd name="T43" fmla="*/ 569 h 669"/>
                <a:gd name="T44" fmla="*/ 279 w 623"/>
                <a:gd name="T45" fmla="*/ 649 h 669"/>
                <a:gd name="T46" fmla="*/ 295 w 623"/>
                <a:gd name="T47" fmla="*/ 666 h 669"/>
                <a:gd name="T48" fmla="*/ 375 w 623"/>
                <a:gd name="T49" fmla="*/ 645 h 669"/>
                <a:gd name="T50" fmla="*/ 381 w 623"/>
                <a:gd name="T51" fmla="*/ 641 h 669"/>
                <a:gd name="T52" fmla="*/ 592 w 623"/>
                <a:gd name="T53" fmla="*/ 432 h 669"/>
                <a:gd name="T54" fmla="*/ 597 w 623"/>
                <a:gd name="T55" fmla="*/ 348 h 669"/>
                <a:gd name="T56" fmla="*/ 559 w 623"/>
                <a:gd name="T57" fmla="*/ 332 h 669"/>
                <a:gd name="T58" fmla="*/ 530 w 623"/>
                <a:gd name="T59" fmla="*/ 376 h 669"/>
                <a:gd name="T60" fmla="*/ 570 w 623"/>
                <a:gd name="T61" fmla="*/ 416 h 669"/>
                <a:gd name="T62" fmla="*/ 365 w 623"/>
                <a:gd name="T63" fmla="*/ 620 h 669"/>
                <a:gd name="T64" fmla="*/ 326 w 623"/>
                <a:gd name="T65" fmla="*/ 582 h 669"/>
                <a:gd name="T66" fmla="*/ 326 w 623"/>
                <a:gd name="T67" fmla="*/ 580 h 669"/>
                <a:gd name="T68" fmla="*/ 530 w 623"/>
                <a:gd name="T69" fmla="*/ 37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69">
                  <a:moveTo>
                    <a:pt x="0" y="0"/>
                  </a:moveTo>
                  <a:lnTo>
                    <a:pt x="0" y="640"/>
                  </a:lnTo>
                  <a:lnTo>
                    <a:pt x="226" y="640"/>
                  </a:lnTo>
                  <a:cubicBezTo>
                    <a:pt x="245" y="640"/>
                    <a:pt x="245" y="613"/>
                    <a:pt x="226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360"/>
                  </a:lnTo>
                  <a:cubicBezTo>
                    <a:pt x="453" y="378"/>
                    <a:pt x="480" y="378"/>
                    <a:pt x="480" y="36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559" y="332"/>
                  </a:moveTo>
                  <a:cubicBezTo>
                    <a:pt x="536" y="334"/>
                    <a:pt x="524" y="342"/>
                    <a:pt x="511" y="358"/>
                  </a:cubicBezTo>
                  <a:lnTo>
                    <a:pt x="305" y="564"/>
                  </a:lnTo>
                  <a:cubicBezTo>
                    <a:pt x="303" y="565"/>
                    <a:pt x="302" y="567"/>
                    <a:pt x="302" y="569"/>
                  </a:cubicBezTo>
                  <a:lnTo>
                    <a:pt x="279" y="649"/>
                  </a:lnTo>
                  <a:cubicBezTo>
                    <a:pt x="276" y="659"/>
                    <a:pt x="285" y="669"/>
                    <a:pt x="295" y="666"/>
                  </a:cubicBezTo>
                  <a:lnTo>
                    <a:pt x="375" y="645"/>
                  </a:lnTo>
                  <a:cubicBezTo>
                    <a:pt x="378" y="644"/>
                    <a:pt x="380" y="643"/>
                    <a:pt x="381" y="641"/>
                  </a:cubicBezTo>
                  <a:lnTo>
                    <a:pt x="592" y="432"/>
                  </a:lnTo>
                  <a:cubicBezTo>
                    <a:pt x="623" y="401"/>
                    <a:pt x="622" y="372"/>
                    <a:pt x="597" y="348"/>
                  </a:cubicBezTo>
                  <a:cubicBezTo>
                    <a:pt x="587" y="337"/>
                    <a:pt x="573" y="332"/>
                    <a:pt x="559" y="332"/>
                  </a:cubicBezTo>
                  <a:close/>
                  <a:moveTo>
                    <a:pt x="530" y="376"/>
                  </a:moveTo>
                  <a:lnTo>
                    <a:pt x="570" y="416"/>
                  </a:lnTo>
                  <a:lnTo>
                    <a:pt x="365" y="620"/>
                  </a:lnTo>
                  <a:lnTo>
                    <a:pt x="326" y="582"/>
                  </a:lnTo>
                  <a:lnTo>
                    <a:pt x="326" y="580"/>
                  </a:lnTo>
                  <a:lnTo>
                    <a:pt x="530" y="37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Edit File"/>
            <p:cNvSpPr>
              <a:spLocks noChangeAspect="1" noEditPoints="1"/>
            </p:cNvSpPr>
            <p:nvPr/>
          </p:nvSpPr>
          <p:spPr bwMode="auto">
            <a:xfrm>
              <a:off x="4252445" y="2685519"/>
              <a:ext cx="150813" cy="163513"/>
            </a:xfrm>
            <a:custGeom>
              <a:avLst/>
              <a:gdLst>
                <a:gd name="T0" fmla="*/ 0 w 623"/>
                <a:gd name="T1" fmla="*/ 0 h 669"/>
                <a:gd name="T2" fmla="*/ 0 w 623"/>
                <a:gd name="T3" fmla="*/ 640 h 669"/>
                <a:gd name="T4" fmla="*/ 226 w 623"/>
                <a:gd name="T5" fmla="*/ 640 h 669"/>
                <a:gd name="T6" fmla="*/ 226 w 623"/>
                <a:gd name="T7" fmla="*/ 613 h 669"/>
                <a:gd name="T8" fmla="*/ 26 w 623"/>
                <a:gd name="T9" fmla="*/ 613 h 669"/>
                <a:gd name="T10" fmla="*/ 26 w 623"/>
                <a:gd name="T11" fmla="*/ 26 h 669"/>
                <a:gd name="T12" fmla="*/ 266 w 623"/>
                <a:gd name="T13" fmla="*/ 26 h 669"/>
                <a:gd name="T14" fmla="*/ 266 w 623"/>
                <a:gd name="T15" fmla="*/ 213 h 669"/>
                <a:gd name="T16" fmla="*/ 453 w 623"/>
                <a:gd name="T17" fmla="*/ 213 h 669"/>
                <a:gd name="T18" fmla="*/ 453 w 623"/>
                <a:gd name="T19" fmla="*/ 360 h 669"/>
                <a:gd name="T20" fmla="*/ 480 w 623"/>
                <a:gd name="T21" fmla="*/ 360 h 669"/>
                <a:gd name="T22" fmla="*/ 480 w 623"/>
                <a:gd name="T23" fmla="*/ 194 h 669"/>
                <a:gd name="T24" fmla="*/ 285 w 623"/>
                <a:gd name="T25" fmla="*/ 0 h 669"/>
                <a:gd name="T26" fmla="*/ 0 w 623"/>
                <a:gd name="T27" fmla="*/ 0 h 669"/>
                <a:gd name="T28" fmla="*/ 293 w 623"/>
                <a:gd name="T29" fmla="*/ 45 h 669"/>
                <a:gd name="T30" fmla="*/ 434 w 623"/>
                <a:gd name="T31" fmla="*/ 186 h 669"/>
                <a:gd name="T32" fmla="*/ 293 w 623"/>
                <a:gd name="T33" fmla="*/ 186 h 669"/>
                <a:gd name="T34" fmla="*/ 293 w 623"/>
                <a:gd name="T35" fmla="*/ 45 h 669"/>
                <a:gd name="T36" fmla="*/ 559 w 623"/>
                <a:gd name="T37" fmla="*/ 332 h 669"/>
                <a:gd name="T38" fmla="*/ 511 w 623"/>
                <a:gd name="T39" fmla="*/ 358 h 669"/>
                <a:gd name="T40" fmla="*/ 305 w 623"/>
                <a:gd name="T41" fmla="*/ 564 h 669"/>
                <a:gd name="T42" fmla="*/ 302 w 623"/>
                <a:gd name="T43" fmla="*/ 569 h 669"/>
                <a:gd name="T44" fmla="*/ 279 w 623"/>
                <a:gd name="T45" fmla="*/ 649 h 669"/>
                <a:gd name="T46" fmla="*/ 295 w 623"/>
                <a:gd name="T47" fmla="*/ 666 h 669"/>
                <a:gd name="T48" fmla="*/ 375 w 623"/>
                <a:gd name="T49" fmla="*/ 645 h 669"/>
                <a:gd name="T50" fmla="*/ 381 w 623"/>
                <a:gd name="T51" fmla="*/ 641 h 669"/>
                <a:gd name="T52" fmla="*/ 592 w 623"/>
                <a:gd name="T53" fmla="*/ 432 h 669"/>
                <a:gd name="T54" fmla="*/ 597 w 623"/>
                <a:gd name="T55" fmla="*/ 348 h 669"/>
                <a:gd name="T56" fmla="*/ 559 w 623"/>
                <a:gd name="T57" fmla="*/ 332 h 669"/>
                <a:gd name="T58" fmla="*/ 530 w 623"/>
                <a:gd name="T59" fmla="*/ 376 h 669"/>
                <a:gd name="T60" fmla="*/ 570 w 623"/>
                <a:gd name="T61" fmla="*/ 416 h 669"/>
                <a:gd name="T62" fmla="*/ 365 w 623"/>
                <a:gd name="T63" fmla="*/ 620 h 669"/>
                <a:gd name="T64" fmla="*/ 326 w 623"/>
                <a:gd name="T65" fmla="*/ 582 h 669"/>
                <a:gd name="T66" fmla="*/ 326 w 623"/>
                <a:gd name="T67" fmla="*/ 580 h 669"/>
                <a:gd name="T68" fmla="*/ 530 w 623"/>
                <a:gd name="T69" fmla="*/ 37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69">
                  <a:moveTo>
                    <a:pt x="0" y="0"/>
                  </a:moveTo>
                  <a:lnTo>
                    <a:pt x="0" y="640"/>
                  </a:lnTo>
                  <a:lnTo>
                    <a:pt x="226" y="640"/>
                  </a:lnTo>
                  <a:cubicBezTo>
                    <a:pt x="245" y="640"/>
                    <a:pt x="245" y="613"/>
                    <a:pt x="226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360"/>
                  </a:lnTo>
                  <a:cubicBezTo>
                    <a:pt x="453" y="378"/>
                    <a:pt x="480" y="378"/>
                    <a:pt x="480" y="36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559" y="332"/>
                  </a:moveTo>
                  <a:cubicBezTo>
                    <a:pt x="536" y="334"/>
                    <a:pt x="524" y="342"/>
                    <a:pt x="511" y="358"/>
                  </a:cubicBezTo>
                  <a:lnTo>
                    <a:pt x="305" y="564"/>
                  </a:lnTo>
                  <a:cubicBezTo>
                    <a:pt x="303" y="565"/>
                    <a:pt x="302" y="567"/>
                    <a:pt x="302" y="569"/>
                  </a:cubicBezTo>
                  <a:lnTo>
                    <a:pt x="279" y="649"/>
                  </a:lnTo>
                  <a:cubicBezTo>
                    <a:pt x="276" y="659"/>
                    <a:pt x="285" y="669"/>
                    <a:pt x="295" y="666"/>
                  </a:cubicBezTo>
                  <a:lnTo>
                    <a:pt x="375" y="645"/>
                  </a:lnTo>
                  <a:cubicBezTo>
                    <a:pt x="378" y="644"/>
                    <a:pt x="380" y="643"/>
                    <a:pt x="381" y="641"/>
                  </a:cubicBezTo>
                  <a:lnTo>
                    <a:pt x="592" y="432"/>
                  </a:lnTo>
                  <a:cubicBezTo>
                    <a:pt x="623" y="401"/>
                    <a:pt x="622" y="372"/>
                    <a:pt x="597" y="348"/>
                  </a:cubicBezTo>
                  <a:cubicBezTo>
                    <a:pt x="587" y="337"/>
                    <a:pt x="573" y="332"/>
                    <a:pt x="559" y="332"/>
                  </a:cubicBezTo>
                  <a:close/>
                  <a:moveTo>
                    <a:pt x="530" y="376"/>
                  </a:moveTo>
                  <a:lnTo>
                    <a:pt x="570" y="416"/>
                  </a:lnTo>
                  <a:lnTo>
                    <a:pt x="365" y="620"/>
                  </a:lnTo>
                  <a:lnTo>
                    <a:pt x="326" y="582"/>
                  </a:lnTo>
                  <a:lnTo>
                    <a:pt x="326" y="580"/>
                  </a:lnTo>
                  <a:lnTo>
                    <a:pt x="530" y="37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Edit File"/>
            <p:cNvSpPr>
              <a:spLocks noChangeAspect="1" noEditPoints="1"/>
            </p:cNvSpPr>
            <p:nvPr/>
          </p:nvSpPr>
          <p:spPr bwMode="auto">
            <a:xfrm>
              <a:off x="4252444" y="2941326"/>
              <a:ext cx="150813" cy="163513"/>
            </a:xfrm>
            <a:custGeom>
              <a:avLst/>
              <a:gdLst>
                <a:gd name="T0" fmla="*/ 0 w 623"/>
                <a:gd name="T1" fmla="*/ 0 h 669"/>
                <a:gd name="T2" fmla="*/ 0 w 623"/>
                <a:gd name="T3" fmla="*/ 640 h 669"/>
                <a:gd name="T4" fmla="*/ 226 w 623"/>
                <a:gd name="T5" fmla="*/ 640 h 669"/>
                <a:gd name="T6" fmla="*/ 226 w 623"/>
                <a:gd name="T7" fmla="*/ 613 h 669"/>
                <a:gd name="T8" fmla="*/ 26 w 623"/>
                <a:gd name="T9" fmla="*/ 613 h 669"/>
                <a:gd name="T10" fmla="*/ 26 w 623"/>
                <a:gd name="T11" fmla="*/ 26 h 669"/>
                <a:gd name="T12" fmla="*/ 266 w 623"/>
                <a:gd name="T13" fmla="*/ 26 h 669"/>
                <a:gd name="T14" fmla="*/ 266 w 623"/>
                <a:gd name="T15" fmla="*/ 213 h 669"/>
                <a:gd name="T16" fmla="*/ 453 w 623"/>
                <a:gd name="T17" fmla="*/ 213 h 669"/>
                <a:gd name="T18" fmla="*/ 453 w 623"/>
                <a:gd name="T19" fmla="*/ 360 h 669"/>
                <a:gd name="T20" fmla="*/ 480 w 623"/>
                <a:gd name="T21" fmla="*/ 360 h 669"/>
                <a:gd name="T22" fmla="*/ 480 w 623"/>
                <a:gd name="T23" fmla="*/ 194 h 669"/>
                <a:gd name="T24" fmla="*/ 285 w 623"/>
                <a:gd name="T25" fmla="*/ 0 h 669"/>
                <a:gd name="T26" fmla="*/ 0 w 623"/>
                <a:gd name="T27" fmla="*/ 0 h 669"/>
                <a:gd name="T28" fmla="*/ 293 w 623"/>
                <a:gd name="T29" fmla="*/ 45 h 669"/>
                <a:gd name="T30" fmla="*/ 434 w 623"/>
                <a:gd name="T31" fmla="*/ 186 h 669"/>
                <a:gd name="T32" fmla="*/ 293 w 623"/>
                <a:gd name="T33" fmla="*/ 186 h 669"/>
                <a:gd name="T34" fmla="*/ 293 w 623"/>
                <a:gd name="T35" fmla="*/ 45 h 669"/>
                <a:gd name="T36" fmla="*/ 559 w 623"/>
                <a:gd name="T37" fmla="*/ 332 h 669"/>
                <a:gd name="T38" fmla="*/ 511 w 623"/>
                <a:gd name="T39" fmla="*/ 358 h 669"/>
                <a:gd name="T40" fmla="*/ 305 w 623"/>
                <a:gd name="T41" fmla="*/ 564 h 669"/>
                <a:gd name="T42" fmla="*/ 302 w 623"/>
                <a:gd name="T43" fmla="*/ 569 h 669"/>
                <a:gd name="T44" fmla="*/ 279 w 623"/>
                <a:gd name="T45" fmla="*/ 649 h 669"/>
                <a:gd name="T46" fmla="*/ 295 w 623"/>
                <a:gd name="T47" fmla="*/ 666 h 669"/>
                <a:gd name="T48" fmla="*/ 375 w 623"/>
                <a:gd name="T49" fmla="*/ 645 h 669"/>
                <a:gd name="T50" fmla="*/ 381 w 623"/>
                <a:gd name="T51" fmla="*/ 641 h 669"/>
                <a:gd name="T52" fmla="*/ 592 w 623"/>
                <a:gd name="T53" fmla="*/ 432 h 669"/>
                <a:gd name="T54" fmla="*/ 597 w 623"/>
                <a:gd name="T55" fmla="*/ 348 h 669"/>
                <a:gd name="T56" fmla="*/ 559 w 623"/>
                <a:gd name="T57" fmla="*/ 332 h 669"/>
                <a:gd name="T58" fmla="*/ 530 w 623"/>
                <a:gd name="T59" fmla="*/ 376 h 669"/>
                <a:gd name="T60" fmla="*/ 570 w 623"/>
                <a:gd name="T61" fmla="*/ 416 h 669"/>
                <a:gd name="T62" fmla="*/ 365 w 623"/>
                <a:gd name="T63" fmla="*/ 620 h 669"/>
                <a:gd name="T64" fmla="*/ 326 w 623"/>
                <a:gd name="T65" fmla="*/ 582 h 669"/>
                <a:gd name="T66" fmla="*/ 326 w 623"/>
                <a:gd name="T67" fmla="*/ 580 h 669"/>
                <a:gd name="T68" fmla="*/ 530 w 623"/>
                <a:gd name="T69" fmla="*/ 37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69">
                  <a:moveTo>
                    <a:pt x="0" y="0"/>
                  </a:moveTo>
                  <a:lnTo>
                    <a:pt x="0" y="640"/>
                  </a:lnTo>
                  <a:lnTo>
                    <a:pt x="226" y="640"/>
                  </a:lnTo>
                  <a:cubicBezTo>
                    <a:pt x="245" y="640"/>
                    <a:pt x="245" y="613"/>
                    <a:pt x="226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360"/>
                  </a:lnTo>
                  <a:cubicBezTo>
                    <a:pt x="453" y="378"/>
                    <a:pt x="480" y="378"/>
                    <a:pt x="480" y="36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559" y="332"/>
                  </a:moveTo>
                  <a:cubicBezTo>
                    <a:pt x="536" y="334"/>
                    <a:pt x="524" y="342"/>
                    <a:pt x="511" y="358"/>
                  </a:cubicBezTo>
                  <a:lnTo>
                    <a:pt x="305" y="564"/>
                  </a:lnTo>
                  <a:cubicBezTo>
                    <a:pt x="303" y="565"/>
                    <a:pt x="302" y="567"/>
                    <a:pt x="302" y="569"/>
                  </a:cubicBezTo>
                  <a:lnTo>
                    <a:pt x="279" y="649"/>
                  </a:lnTo>
                  <a:cubicBezTo>
                    <a:pt x="276" y="659"/>
                    <a:pt x="285" y="669"/>
                    <a:pt x="295" y="666"/>
                  </a:cubicBezTo>
                  <a:lnTo>
                    <a:pt x="375" y="645"/>
                  </a:lnTo>
                  <a:cubicBezTo>
                    <a:pt x="378" y="644"/>
                    <a:pt x="380" y="643"/>
                    <a:pt x="381" y="641"/>
                  </a:cubicBezTo>
                  <a:lnTo>
                    <a:pt x="592" y="432"/>
                  </a:lnTo>
                  <a:cubicBezTo>
                    <a:pt x="623" y="401"/>
                    <a:pt x="622" y="372"/>
                    <a:pt x="597" y="348"/>
                  </a:cubicBezTo>
                  <a:cubicBezTo>
                    <a:pt x="587" y="337"/>
                    <a:pt x="573" y="332"/>
                    <a:pt x="559" y="332"/>
                  </a:cubicBezTo>
                  <a:close/>
                  <a:moveTo>
                    <a:pt x="530" y="376"/>
                  </a:moveTo>
                  <a:lnTo>
                    <a:pt x="570" y="416"/>
                  </a:lnTo>
                  <a:lnTo>
                    <a:pt x="365" y="620"/>
                  </a:lnTo>
                  <a:lnTo>
                    <a:pt x="326" y="582"/>
                  </a:lnTo>
                  <a:lnTo>
                    <a:pt x="326" y="580"/>
                  </a:lnTo>
                  <a:lnTo>
                    <a:pt x="530" y="37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23337"/>
              </p:ext>
            </p:extLst>
          </p:nvPr>
        </p:nvGraphicFramePr>
        <p:xfrm>
          <a:off x="1941226" y="2491314"/>
          <a:ext cx="991377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88282"/>
              </p:ext>
            </p:extLst>
          </p:nvPr>
        </p:nvGraphicFramePr>
        <p:xfrm>
          <a:off x="1940941" y="3321331"/>
          <a:ext cx="991377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AA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34231"/>
              </p:ext>
            </p:extLst>
          </p:nvPr>
        </p:nvGraphicFramePr>
        <p:xfrm>
          <a:off x="1940941" y="4143433"/>
          <a:ext cx="991377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  <a:gridCol w="7081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AC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AF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AG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AH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AJ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AK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AM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AO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AQ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2" name="Drop-Down Box"/>
          <p:cNvGrpSpPr/>
          <p:nvPr>
            <p:custDataLst>
              <p:tags r:id="rId3"/>
            </p:custDataLst>
          </p:nvPr>
        </p:nvGrpSpPr>
        <p:grpSpPr>
          <a:xfrm>
            <a:off x="831232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23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Arrow Down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Drop-Down Box"/>
          <p:cNvGrpSpPr/>
          <p:nvPr>
            <p:custDataLst>
              <p:tags r:id="rId4"/>
            </p:custDataLst>
          </p:nvPr>
        </p:nvGrpSpPr>
        <p:grpSpPr>
          <a:xfrm>
            <a:off x="902067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26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Arrow Down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Drop-Down Box"/>
          <p:cNvGrpSpPr/>
          <p:nvPr>
            <p:custDataLst>
              <p:tags r:id="rId5"/>
            </p:custDataLst>
          </p:nvPr>
        </p:nvGrpSpPr>
        <p:grpSpPr>
          <a:xfrm>
            <a:off x="972902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29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Arrow Down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Drop-Down Box"/>
          <p:cNvGrpSpPr/>
          <p:nvPr>
            <p:custDataLst>
              <p:tags r:id="rId6"/>
            </p:custDataLst>
          </p:nvPr>
        </p:nvGrpSpPr>
        <p:grpSpPr>
          <a:xfrm>
            <a:off x="760397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32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Arrow Down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Drop-Down Box"/>
          <p:cNvGrpSpPr/>
          <p:nvPr>
            <p:custDataLst>
              <p:tags r:id="rId7"/>
            </p:custDataLst>
          </p:nvPr>
        </p:nvGrpSpPr>
        <p:grpSpPr>
          <a:xfrm>
            <a:off x="689562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35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Arrow Down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Drop-Down Box"/>
          <p:cNvGrpSpPr/>
          <p:nvPr>
            <p:custDataLst>
              <p:tags r:id="rId8"/>
            </p:custDataLst>
          </p:nvPr>
        </p:nvGrpSpPr>
        <p:grpSpPr>
          <a:xfrm>
            <a:off x="618727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38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Arrow Down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0" name="Drop-Down Box"/>
          <p:cNvGrpSpPr/>
          <p:nvPr>
            <p:custDataLst>
              <p:tags r:id="rId9"/>
            </p:custDataLst>
          </p:nvPr>
        </p:nvGrpSpPr>
        <p:grpSpPr>
          <a:xfrm>
            <a:off x="477057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41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Arrow Down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Drop-Down Box"/>
          <p:cNvGrpSpPr/>
          <p:nvPr>
            <p:custDataLst>
              <p:tags r:id="rId10"/>
            </p:custDataLst>
          </p:nvPr>
        </p:nvGrpSpPr>
        <p:grpSpPr>
          <a:xfrm>
            <a:off x="547892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44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Arrow Down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Drop-Down Box"/>
          <p:cNvGrpSpPr/>
          <p:nvPr>
            <p:custDataLst>
              <p:tags r:id="rId11"/>
            </p:custDataLst>
          </p:nvPr>
        </p:nvGrpSpPr>
        <p:grpSpPr>
          <a:xfrm>
            <a:off x="406222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49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Arrow Down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Drop-Down Box"/>
          <p:cNvGrpSpPr/>
          <p:nvPr>
            <p:custDataLst>
              <p:tags r:id="rId12"/>
            </p:custDataLst>
          </p:nvPr>
        </p:nvGrpSpPr>
        <p:grpSpPr>
          <a:xfrm>
            <a:off x="335387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52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Arrow Down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4" name="Drop-Down Box"/>
          <p:cNvGrpSpPr/>
          <p:nvPr>
            <p:custDataLst>
              <p:tags r:id="rId13"/>
            </p:custDataLst>
          </p:nvPr>
        </p:nvGrpSpPr>
        <p:grpSpPr>
          <a:xfrm>
            <a:off x="264552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55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Arrow Down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Drop-Down Box"/>
          <p:cNvGrpSpPr/>
          <p:nvPr>
            <p:custDataLst>
              <p:tags r:id="rId14"/>
            </p:custDataLst>
          </p:nvPr>
        </p:nvGrpSpPr>
        <p:grpSpPr>
          <a:xfrm>
            <a:off x="193717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58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Arrow Down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0" name="Drop-Down Box"/>
          <p:cNvGrpSpPr/>
          <p:nvPr>
            <p:custDataLst>
              <p:tags r:id="rId15"/>
            </p:custDataLst>
          </p:nvPr>
        </p:nvGrpSpPr>
        <p:grpSpPr>
          <a:xfrm>
            <a:off x="10437376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61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Arrow Down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3" name="Drop-Down Box"/>
          <p:cNvGrpSpPr/>
          <p:nvPr>
            <p:custDataLst>
              <p:tags r:id="rId16"/>
            </p:custDataLst>
          </p:nvPr>
        </p:nvGrpSpPr>
        <p:grpSpPr>
          <a:xfrm>
            <a:off x="11145720" y="4516384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64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Arrow Down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6" name="Drop-Down Box"/>
          <p:cNvGrpSpPr/>
          <p:nvPr>
            <p:custDataLst>
              <p:tags r:id="rId17"/>
            </p:custDataLst>
          </p:nvPr>
        </p:nvGrpSpPr>
        <p:grpSpPr>
          <a:xfrm>
            <a:off x="831241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67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Arrow Down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Drop-Down Box"/>
          <p:cNvGrpSpPr/>
          <p:nvPr>
            <p:custDataLst>
              <p:tags r:id="rId18"/>
            </p:custDataLst>
          </p:nvPr>
        </p:nvGrpSpPr>
        <p:grpSpPr>
          <a:xfrm>
            <a:off x="902076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70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Arrow Down"/>
            <p:cNvSpPr>
              <a:spLocks noChangeAspect="1"/>
            </p:cNvSpPr>
            <p:nvPr>
              <p:custDataLst>
                <p:tags r:id="rId76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2" name="Drop-Down Box"/>
          <p:cNvGrpSpPr/>
          <p:nvPr>
            <p:custDataLst>
              <p:tags r:id="rId19"/>
            </p:custDataLst>
          </p:nvPr>
        </p:nvGrpSpPr>
        <p:grpSpPr>
          <a:xfrm>
            <a:off x="972911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73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Arrow Down"/>
            <p:cNvSpPr>
              <a:spLocks noChangeAspect="1"/>
            </p:cNvSpPr>
            <p:nvPr>
              <p:custDataLst>
                <p:tags r:id="rId75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5" name="Drop-Down Box"/>
          <p:cNvGrpSpPr/>
          <p:nvPr>
            <p:custDataLst>
              <p:tags r:id="rId20"/>
            </p:custDataLst>
          </p:nvPr>
        </p:nvGrpSpPr>
        <p:grpSpPr>
          <a:xfrm>
            <a:off x="760406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76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Arrow Down"/>
            <p:cNvSpPr>
              <a:spLocks noChangeAspect="1"/>
            </p:cNvSpPr>
            <p:nvPr>
              <p:custDataLst>
                <p:tags r:id="rId74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8" name="Drop-Down Box"/>
          <p:cNvGrpSpPr/>
          <p:nvPr>
            <p:custDataLst>
              <p:tags r:id="rId21"/>
            </p:custDataLst>
          </p:nvPr>
        </p:nvGrpSpPr>
        <p:grpSpPr>
          <a:xfrm>
            <a:off x="689571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79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Arrow Down"/>
            <p:cNvSpPr>
              <a:spLocks noChangeAspect="1"/>
            </p:cNvSpPr>
            <p:nvPr>
              <p:custDataLst>
                <p:tags r:id="rId73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1" name="Drop-Down Box"/>
          <p:cNvGrpSpPr/>
          <p:nvPr>
            <p:custDataLst>
              <p:tags r:id="rId22"/>
            </p:custDataLst>
          </p:nvPr>
        </p:nvGrpSpPr>
        <p:grpSpPr>
          <a:xfrm>
            <a:off x="618736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82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Arrow Down"/>
            <p:cNvSpPr>
              <a:spLocks noChangeAspect="1"/>
            </p:cNvSpPr>
            <p:nvPr>
              <p:custDataLst>
                <p:tags r:id="rId72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Drop-Down Box"/>
          <p:cNvGrpSpPr/>
          <p:nvPr>
            <p:custDataLst>
              <p:tags r:id="rId23"/>
            </p:custDataLst>
          </p:nvPr>
        </p:nvGrpSpPr>
        <p:grpSpPr>
          <a:xfrm>
            <a:off x="477066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85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Arrow Down"/>
            <p:cNvSpPr>
              <a:spLocks noChangeAspect="1"/>
            </p:cNvSpPr>
            <p:nvPr>
              <p:custDataLst>
                <p:tags r:id="rId71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7" name="Drop-Down Box"/>
          <p:cNvGrpSpPr/>
          <p:nvPr>
            <p:custDataLst>
              <p:tags r:id="rId24"/>
            </p:custDataLst>
          </p:nvPr>
        </p:nvGrpSpPr>
        <p:grpSpPr>
          <a:xfrm>
            <a:off x="547901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89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Arrow Down"/>
            <p:cNvSpPr>
              <a:spLocks noChangeAspect="1"/>
            </p:cNvSpPr>
            <p:nvPr>
              <p:custDataLst>
                <p:tags r:id="rId70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1" name="Drop-Down Box"/>
          <p:cNvGrpSpPr/>
          <p:nvPr>
            <p:custDataLst>
              <p:tags r:id="rId25"/>
            </p:custDataLst>
          </p:nvPr>
        </p:nvGrpSpPr>
        <p:grpSpPr>
          <a:xfrm>
            <a:off x="406231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92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Arrow Down"/>
            <p:cNvSpPr>
              <a:spLocks noChangeAspect="1"/>
            </p:cNvSpPr>
            <p:nvPr>
              <p:custDataLst>
                <p:tags r:id="rId69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4" name="Drop-Down Box"/>
          <p:cNvGrpSpPr/>
          <p:nvPr>
            <p:custDataLst>
              <p:tags r:id="rId26"/>
            </p:custDataLst>
          </p:nvPr>
        </p:nvGrpSpPr>
        <p:grpSpPr>
          <a:xfrm>
            <a:off x="335396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95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Arrow Down"/>
            <p:cNvSpPr>
              <a:spLocks noChangeAspect="1"/>
            </p:cNvSpPr>
            <p:nvPr>
              <p:custDataLst>
                <p:tags r:id="rId68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Drop-Down Box"/>
          <p:cNvGrpSpPr/>
          <p:nvPr>
            <p:custDataLst>
              <p:tags r:id="rId27"/>
            </p:custDataLst>
          </p:nvPr>
        </p:nvGrpSpPr>
        <p:grpSpPr>
          <a:xfrm>
            <a:off x="264561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198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Arrow Down"/>
            <p:cNvSpPr>
              <a:spLocks noChangeAspect="1"/>
            </p:cNvSpPr>
            <p:nvPr>
              <p:custDataLst>
                <p:tags r:id="rId67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0" name="Drop-Down Box"/>
          <p:cNvGrpSpPr/>
          <p:nvPr>
            <p:custDataLst>
              <p:tags r:id="rId28"/>
            </p:custDataLst>
          </p:nvPr>
        </p:nvGrpSpPr>
        <p:grpSpPr>
          <a:xfrm>
            <a:off x="193726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01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Arrow Down"/>
            <p:cNvSpPr>
              <a:spLocks noChangeAspect="1"/>
            </p:cNvSpPr>
            <p:nvPr>
              <p:custDataLst>
                <p:tags r:id="rId66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3" name="Drop-Down Box"/>
          <p:cNvGrpSpPr/>
          <p:nvPr>
            <p:custDataLst>
              <p:tags r:id="rId29"/>
            </p:custDataLst>
          </p:nvPr>
        </p:nvGrpSpPr>
        <p:grpSpPr>
          <a:xfrm>
            <a:off x="10437464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04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Arrow Down"/>
            <p:cNvSpPr>
              <a:spLocks noChangeAspect="1"/>
            </p:cNvSpPr>
            <p:nvPr>
              <p:custDataLst>
                <p:tags r:id="rId65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6" name="Drop-Down Box"/>
          <p:cNvGrpSpPr/>
          <p:nvPr>
            <p:custDataLst>
              <p:tags r:id="rId30"/>
            </p:custDataLst>
          </p:nvPr>
        </p:nvGrpSpPr>
        <p:grpSpPr>
          <a:xfrm>
            <a:off x="11145808" y="3689948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07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Arrow Down"/>
            <p:cNvSpPr>
              <a:spLocks noChangeAspect="1"/>
            </p:cNvSpPr>
            <p:nvPr>
              <p:custDataLst>
                <p:tags r:id="rId64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9" name="Drop-Down Box"/>
          <p:cNvGrpSpPr/>
          <p:nvPr>
            <p:custDataLst>
              <p:tags r:id="rId31"/>
            </p:custDataLst>
          </p:nvPr>
        </p:nvGrpSpPr>
        <p:grpSpPr>
          <a:xfrm>
            <a:off x="831243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10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Arrow Down"/>
            <p:cNvSpPr>
              <a:spLocks noChangeAspect="1"/>
            </p:cNvSpPr>
            <p:nvPr>
              <p:custDataLst>
                <p:tags r:id="rId63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2" name="Drop-Down Box"/>
          <p:cNvGrpSpPr/>
          <p:nvPr>
            <p:custDataLst>
              <p:tags r:id="rId32"/>
            </p:custDataLst>
          </p:nvPr>
        </p:nvGrpSpPr>
        <p:grpSpPr>
          <a:xfrm>
            <a:off x="902078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13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Arrow Down"/>
            <p:cNvSpPr>
              <a:spLocks noChangeAspect="1"/>
            </p:cNvSpPr>
            <p:nvPr>
              <p:custDataLst>
                <p:tags r:id="rId62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5" name="Drop-Down Box"/>
          <p:cNvGrpSpPr/>
          <p:nvPr>
            <p:custDataLst>
              <p:tags r:id="rId33"/>
            </p:custDataLst>
          </p:nvPr>
        </p:nvGrpSpPr>
        <p:grpSpPr>
          <a:xfrm>
            <a:off x="972913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16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Arrow Down"/>
            <p:cNvSpPr>
              <a:spLocks noChangeAspect="1"/>
            </p:cNvSpPr>
            <p:nvPr>
              <p:custDataLst>
                <p:tags r:id="rId61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Drop-Down Box"/>
          <p:cNvGrpSpPr/>
          <p:nvPr>
            <p:custDataLst>
              <p:tags r:id="rId34"/>
            </p:custDataLst>
          </p:nvPr>
        </p:nvGrpSpPr>
        <p:grpSpPr>
          <a:xfrm>
            <a:off x="760408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19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Arrow Down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1" name="Drop-Down Box"/>
          <p:cNvGrpSpPr/>
          <p:nvPr>
            <p:custDataLst>
              <p:tags r:id="rId35"/>
            </p:custDataLst>
          </p:nvPr>
        </p:nvGrpSpPr>
        <p:grpSpPr>
          <a:xfrm>
            <a:off x="689573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22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Arrow Down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4" name="Drop-Down Box"/>
          <p:cNvGrpSpPr/>
          <p:nvPr>
            <p:custDataLst>
              <p:tags r:id="rId36"/>
            </p:custDataLst>
          </p:nvPr>
        </p:nvGrpSpPr>
        <p:grpSpPr>
          <a:xfrm>
            <a:off x="618738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25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Arrow Down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" name="Drop-Down Box"/>
          <p:cNvGrpSpPr/>
          <p:nvPr>
            <p:custDataLst>
              <p:tags r:id="rId37"/>
            </p:custDataLst>
          </p:nvPr>
        </p:nvGrpSpPr>
        <p:grpSpPr>
          <a:xfrm>
            <a:off x="477068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28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Arrow Down"/>
            <p:cNvSpPr>
              <a:spLocks noChangeAspect="1"/>
            </p:cNvSpPr>
            <p:nvPr>
              <p:custDataLst>
                <p:tags r:id="rId57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0" name="Drop-Down Box"/>
          <p:cNvGrpSpPr/>
          <p:nvPr>
            <p:custDataLst>
              <p:tags r:id="rId38"/>
            </p:custDataLst>
          </p:nvPr>
        </p:nvGrpSpPr>
        <p:grpSpPr>
          <a:xfrm>
            <a:off x="547903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31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Arrow Down"/>
            <p:cNvSpPr>
              <a:spLocks noChangeAspect="1"/>
            </p:cNvSpPr>
            <p:nvPr>
              <p:custDataLst>
                <p:tags r:id="rId56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3" name="Drop-Down Box"/>
          <p:cNvGrpSpPr/>
          <p:nvPr>
            <p:custDataLst>
              <p:tags r:id="rId39"/>
            </p:custDataLst>
          </p:nvPr>
        </p:nvGrpSpPr>
        <p:grpSpPr>
          <a:xfrm>
            <a:off x="4062335" y="2860249"/>
            <a:ext cx="701802" cy="365244"/>
            <a:chOff x="595688" y="1261239"/>
            <a:chExt cx="1368150" cy="241092"/>
          </a:xfrm>
          <a:solidFill>
            <a:srgbClr val="FFFFFF"/>
          </a:solidFill>
        </p:grpSpPr>
        <p:sp>
          <p:nvSpPr>
            <p:cNvPr id="234" name="Text Box"/>
            <p:cNvSpPr/>
            <p:nvPr/>
          </p:nvSpPr>
          <p:spPr>
            <a:xfrm>
              <a:off x="595688" y="1261239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Arrow Down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6" name="Drop-Down Box"/>
          <p:cNvGrpSpPr/>
          <p:nvPr>
            <p:custDataLst>
              <p:tags r:id="rId40"/>
            </p:custDataLst>
          </p:nvPr>
        </p:nvGrpSpPr>
        <p:grpSpPr>
          <a:xfrm>
            <a:off x="335398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37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8" name="Arrow Down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9" name="Drop-Down Box"/>
          <p:cNvGrpSpPr/>
          <p:nvPr>
            <p:custDataLst>
              <p:tags r:id="rId41"/>
            </p:custDataLst>
          </p:nvPr>
        </p:nvGrpSpPr>
        <p:grpSpPr>
          <a:xfrm>
            <a:off x="264563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40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Arrow Down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2" name="Drop-Down Box"/>
          <p:cNvGrpSpPr/>
          <p:nvPr>
            <p:custDataLst>
              <p:tags r:id="rId42"/>
            </p:custDataLst>
          </p:nvPr>
        </p:nvGrpSpPr>
        <p:grpSpPr>
          <a:xfrm>
            <a:off x="1937285" y="2860249"/>
            <a:ext cx="701802" cy="365244"/>
            <a:chOff x="595688" y="1261239"/>
            <a:chExt cx="1368150" cy="241092"/>
          </a:xfrm>
          <a:solidFill>
            <a:srgbClr val="FFFFFF"/>
          </a:solidFill>
        </p:grpSpPr>
        <p:sp>
          <p:nvSpPr>
            <p:cNvPr id="243" name="Text Box"/>
            <p:cNvSpPr/>
            <p:nvPr/>
          </p:nvSpPr>
          <p:spPr>
            <a:xfrm>
              <a:off x="595688" y="1261239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4" name="Arrow Down"/>
            <p:cNvSpPr>
              <a:spLocks noChangeAspect="1"/>
            </p:cNvSpPr>
            <p:nvPr>
              <p:custDataLst>
                <p:tags r:id="rId52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5" name="Drop-Down Box"/>
          <p:cNvGrpSpPr/>
          <p:nvPr>
            <p:custDataLst>
              <p:tags r:id="rId43"/>
            </p:custDataLst>
          </p:nvPr>
        </p:nvGrpSpPr>
        <p:grpSpPr>
          <a:xfrm>
            <a:off x="10437485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46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Arrow Down"/>
            <p:cNvSpPr>
              <a:spLocks noChangeAspect="1"/>
            </p:cNvSpPr>
            <p:nvPr>
              <p:custDataLst>
                <p:tags r:id="rId51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8" name="Drop-Down Box"/>
          <p:cNvGrpSpPr/>
          <p:nvPr>
            <p:custDataLst>
              <p:tags r:id="rId44"/>
            </p:custDataLst>
          </p:nvPr>
        </p:nvGrpSpPr>
        <p:grpSpPr>
          <a:xfrm>
            <a:off x="11145829" y="2860251"/>
            <a:ext cx="701802" cy="365244"/>
            <a:chOff x="595688" y="1261240"/>
            <a:chExt cx="1368150" cy="241092"/>
          </a:xfrm>
          <a:solidFill>
            <a:srgbClr val="FFFFFF"/>
          </a:solidFill>
        </p:grpSpPr>
        <p:sp>
          <p:nvSpPr>
            <p:cNvPr id="249" name="Text Box"/>
            <p:cNvSpPr/>
            <p:nvPr/>
          </p:nvSpPr>
          <p:spPr>
            <a:xfrm>
              <a:off x="595688" y="1261240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Arrow Down"/>
            <p:cNvSpPr>
              <a:spLocks noChangeAspect="1"/>
            </p:cNvSpPr>
            <p:nvPr>
              <p:custDataLst>
                <p:tags r:id="rId50"/>
              </p:custDataLst>
            </p:nvPr>
          </p:nvSpPr>
          <p:spPr bwMode="auto">
            <a:xfrm flipH="1">
              <a:off x="1739646" y="1369848"/>
              <a:ext cx="124782" cy="2388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1" name="Drop-Down Box (Expanded)"/>
          <p:cNvGrpSpPr/>
          <p:nvPr>
            <p:custDataLst>
              <p:tags r:id="rId45"/>
            </p:custDataLst>
          </p:nvPr>
        </p:nvGrpSpPr>
        <p:grpSpPr>
          <a:xfrm>
            <a:off x="11152465" y="2865712"/>
            <a:ext cx="701598" cy="1575123"/>
            <a:chOff x="595686" y="1261242"/>
            <a:chExt cx="1368154" cy="1905901"/>
          </a:xfrm>
        </p:grpSpPr>
        <p:grpSp>
          <p:nvGrpSpPr>
            <p:cNvPr id="252" name="Drop-Down Box"/>
            <p:cNvGrpSpPr/>
            <p:nvPr/>
          </p:nvGrpSpPr>
          <p:grpSpPr>
            <a:xfrm>
              <a:off x="595688" y="1261242"/>
              <a:ext cx="1368150" cy="291722"/>
              <a:chOff x="595688" y="1261242"/>
              <a:chExt cx="1368150" cy="291722"/>
            </a:xfrm>
          </p:grpSpPr>
          <p:sp>
            <p:nvSpPr>
              <p:cNvPr id="256" name="Text Box"/>
              <p:cNvSpPr/>
              <p:nvPr>
                <p:custDataLst>
                  <p:tags r:id="rId48"/>
                </p:custDataLst>
              </p:nvPr>
            </p:nvSpPr>
            <p:spPr>
              <a:xfrm>
                <a:off x="595688" y="1261242"/>
                <a:ext cx="1368150" cy="2917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Arrow Down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auto">
              <a:xfrm rot="10800000" flipH="1">
                <a:off x="1739580" y="1385216"/>
                <a:ext cx="124819" cy="43774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3" name="Drop-Down Menu"/>
            <p:cNvGrpSpPr/>
            <p:nvPr/>
          </p:nvGrpSpPr>
          <p:grpSpPr>
            <a:xfrm>
              <a:off x="595686" y="1552959"/>
              <a:ext cx="1368154" cy="1614184"/>
              <a:chOff x="595686" y="1552959"/>
              <a:chExt cx="1368154" cy="1614184"/>
            </a:xfrm>
          </p:grpSpPr>
          <p:sp>
            <p:nvSpPr>
              <p:cNvPr id="254" name="Box"/>
              <p:cNvSpPr/>
              <p:nvPr>
                <p:custDataLst>
                  <p:tags r:id="rId46"/>
                </p:custDataLst>
              </p:nvPr>
            </p:nvSpPr>
            <p:spPr>
              <a:xfrm>
                <a:off x="595688" y="1553367"/>
                <a:ext cx="1368152" cy="161377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주문인</a:t>
                </a:r>
                <a:endParaRPr lang="en-US" altLang="ko-KR" sz="10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수령인</a:t>
                </a:r>
                <a:endParaRPr lang="en-US" altLang="ko-KR" sz="10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주문번호</a:t>
                </a:r>
                <a:endParaRPr lang="en-US" altLang="ko-KR" sz="10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수령인</a:t>
                </a:r>
                <a:endParaRPr lang="en-US" altLang="ko-KR" sz="10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주소</a:t>
                </a:r>
                <a:endParaRPr lang="en-US" altLang="ko-KR" sz="10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우편번호</a:t>
                </a:r>
                <a:endParaRPr lang="en-US" altLang="ko-KR" sz="10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배송비</a:t>
                </a:r>
                <a:endParaRPr lang="en-US" altLang="ko-KR" sz="10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Selection Overlay"/>
              <p:cNvSpPr/>
              <p:nvPr>
                <p:custDataLst>
                  <p:tags r:id="rId47"/>
                </p:custDataLst>
              </p:nvPr>
            </p:nvSpPr>
            <p:spPr>
              <a:xfrm flipV="1">
                <a:off x="595686" y="1552959"/>
                <a:ext cx="1368154" cy="244305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6" name="Input with Label"/>
          <p:cNvGrpSpPr/>
          <p:nvPr/>
        </p:nvGrpSpPr>
        <p:grpSpPr>
          <a:xfrm>
            <a:off x="1961518" y="1940936"/>
            <a:ext cx="2052142" cy="307726"/>
            <a:chOff x="908150" y="2825218"/>
            <a:chExt cx="1154194" cy="307726"/>
          </a:xfrm>
        </p:grpSpPr>
        <p:sp>
          <p:nvSpPr>
            <p:cNvPr id="267" name="Input"/>
            <p:cNvSpPr/>
            <p:nvPr/>
          </p:nvSpPr>
          <p:spPr>
            <a:xfrm>
              <a:off x="1274468" y="2825218"/>
              <a:ext cx="787876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번가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Label"/>
            <p:cNvSpPr txBox="1"/>
            <p:nvPr/>
          </p:nvSpPr>
          <p:spPr>
            <a:xfrm>
              <a:off x="908150" y="2873283"/>
              <a:ext cx="238018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쇼핑몰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3" name="Button"/>
          <p:cNvSpPr/>
          <p:nvPr/>
        </p:nvSpPr>
        <p:spPr>
          <a:xfrm>
            <a:off x="11382530" y="5032281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6" name="Label"/>
          <p:cNvSpPr txBox="1"/>
          <p:nvPr/>
        </p:nvSpPr>
        <p:spPr>
          <a:xfrm>
            <a:off x="2262084" y="1409500"/>
            <a:ext cx="391864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쇼핑몰 등록</a:t>
            </a:r>
            <a:endParaRPr lang="en-US" sz="1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6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crollbar"/>
          <p:cNvGrpSpPr/>
          <p:nvPr>
            <p:custDataLst>
              <p:tags r:id="rId1"/>
            </p:custDataLst>
          </p:nvPr>
        </p:nvGrpSpPr>
        <p:grpSpPr>
          <a:xfrm>
            <a:off x="1940941" y="4114800"/>
            <a:ext cx="9910286" cy="110743"/>
            <a:chOff x="595686" y="3155465"/>
            <a:chExt cx="2304356" cy="144017"/>
          </a:xfrm>
          <a:solidFill>
            <a:srgbClr val="FFFFFF"/>
          </a:solidFill>
        </p:grpSpPr>
        <p:sp>
          <p:nvSpPr>
            <p:cNvPr id="46" name="Track"/>
            <p:cNvSpPr/>
            <p:nvPr/>
          </p:nvSpPr>
          <p:spPr>
            <a:xfrm>
              <a:off x="595686" y="3155465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Scroll Thumb"/>
            <p:cNvSpPr/>
            <p:nvPr>
              <p:custDataLst>
                <p:tags r:id="rId18"/>
              </p:custDataLst>
            </p:nvPr>
          </p:nvSpPr>
          <p:spPr>
            <a:xfrm>
              <a:off x="633602" y="3195354"/>
              <a:ext cx="1174283" cy="5945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hevron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5400000" flipH="1">
              <a:off x="572050" y="3223261"/>
              <a:ext cx="83240" cy="841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vron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 flipH="1">
              <a:off x="2841176" y="3223261"/>
              <a:ext cx="83240" cy="841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Line"/>
          <p:cNvCxnSpPr>
            <a:cxnSpLocks/>
          </p:cNvCxnSpPr>
          <p:nvPr/>
        </p:nvCxnSpPr>
        <p:spPr bwMode="auto">
          <a:xfrm>
            <a:off x="52180" y="1275736"/>
            <a:ext cx="1204886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54298" y="543845"/>
            <a:ext cx="2497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solidFill>
                  <a:schemeClr val="bg1">
                    <a:lumMod val="50000"/>
                  </a:schemeClr>
                </a:solidFill>
              </a:rPr>
              <a:t>Catcel</a:t>
            </a:r>
            <a:endParaRPr lang="en-US" altLang="ko-KR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Line"/>
          <p:cNvCxnSpPr>
            <a:cxnSpLocks/>
          </p:cNvCxnSpPr>
          <p:nvPr/>
        </p:nvCxnSpPr>
        <p:spPr bwMode="auto">
          <a:xfrm flipH="1">
            <a:off x="1777602" y="1273447"/>
            <a:ext cx="2732" cy="544695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Browser"/>
          <p:cNvGrpSpPr/>
          <p:nvPr>
            <p:custDataLst>
              <p:tags r:id="rId2"/>
            </p:custDataLst>
          </p:nvPr>
        </p:nvGrpSpPr>
        <p:grpSpPr>
          <a:xfrm>
            <a:off x="52176" y="36368"/>
            <a:ext cx="12048872" cy="6686330"/>
            <a:chOff x="595684" y="1261242"/>
            <a:chExt cx="6668466" cy="4352542"/>
          </a:xfrm>
        </p:grpSpPr>
        <p:sp>
          <p:nvSpPr>
            <p:cNvPr id="20" name="Window Body"/>
            <p:cNvSpPr/>
            <p:nvPr>
              <p:custDataLst>
                <p:tags r:id="rId9"/>
              </p:custDataLst>
            </p:nvPr>
          </p:nvSpPr>
          <p:spPr>
            <a:xfrm>
              <a:off x="595684" y="1609496"/>
              <a:ext cx="6668462" cy="4004288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 Bar"/>
            <p:cNvSpPr/>
            <p:nvPr>
              <p:custDataLst>
                <p:tags r:id="rId10"/>
              </p:custDataLst>
            </p:nvPr>
          </p:nvSpPr>
          <p:spPr>
            <a:xfrm>
              <a:off x="595684" y="1261242"/>
              <a:ext cx="6668466" cy="3496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Menu Button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32494" y="1461452"/>
              <a:ext cx="82589" cy="7337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lose Button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147436" y="1307620"/>
              <a:ext cx="54473" cy="620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ddress Box"/>
            <p:cNvSpPr/>
            <p:nvPr>
              <p:custDataLst>
                <p:tags r:id="rId13"/>
              </p:custDataLst>
            </p:nvPr>
          </p:nvSpPr>
          <p:spPr>
            <a:xfrm>
              <a:off x="1095402" y="1420756"/>
              <a:ext cx="5988025" cy="15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www.catcel.co.kr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Document Icon"/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137533" y="1454734"/>
              <a:ext cx="51839" cy="8680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Navigation Buttons"/>
            <p:cNvGrpSpPr/>
            <p:nvPr/>
          </p:nvGrpSpPr>
          <p:grpSpPr>
            <a:xfrm>
              <a:off x="665371" y="1441814"/>
              <a:ext cx="354955" cy="112642"/>
              <a:chOff x="665371" y="1441814"/>
              <a:chExt cx="354955" cy="112642"/>
            </a:xfrm>
          </p:grpSpPr>
          <p:sp>
            <p:nvSpPr>
              <p:cNvPr id="27" name="Back Button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65371" y="1458868"/>
                <a:ext cx="84346" cy="78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orward Button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98917" y="1458868"/>
                <a:ext cx="84346" cy="78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Reload Button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32465" y="1441814"/>
                <a:ext cx="87861" cy="1126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2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75" y="659616"/>
            <a:ext cx="529950" cy="529950"/>
          </a:xfrm>
          <a:prstGeom prst="rect">
            <a:avLst/>
          </a:prstGeom>
          <a:noFill/>
        </p:spPr>
      </p:pic>
      <p:sp>
        <p:nvSpPr>
          <p:cNvPr id="322" name="TextBox 321"/>
          <p:cNvSpPr txBox="1"/>
          <p:nvPr/>
        </p:nvSpPr>
        <p:spPr>
          <a:xfrm>
            <a:off x="8767594" y="786681"/>
            <a:ext cx="324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 조회  출력  통계  커뮤니티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Align Justify"/>
          <p:cNvSpPr>
            <a:spLocks noChangeAspect="1" noEditPoints="1"/>
          </p:cNvSpPr>
          <p:nvPr/>
        </p:nvSpPr>
        <p:spPr bwMode="auto">
          <a:xfrm>
            <a:off x="1940941" y="1462054"/>
            <a:ext cx="245570" cy="22230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Add"/>
          <p:cNvSpPr>
            <a:spLocks noChangeAspect="1"/>
          </p:cNvSpPr>
          <p:nvPr/>
        </p:nvSpPr>
        <p:spPr bwMode="auto">
          <a:xfrm>
            <a:off x="1496546" y="1374041"/>
            <a:ext cx="223479" cy="22347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lleted List"/>
          <p:cNvSpPr txBox="1"/>
          <p:nvPr/>
        </p:nvSpPr>
        <p:spPr>
          <a:xfrm>
            <a:off x="151019" y="1684359"/>
            <a:ext cx="1190908" cy="105105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ebay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11st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인터파크</a:t>
            </a:r>
            <a:endParaRPr lang="en-US" sz="14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GS eShop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10706" y="1761713"/>
            <a:ext cx="384324" cy="923732"/>
            <a:chOff x="4252444" y="2181107"/>
            <a:chExt cx="384324" cy="923732"/>
          </a:xfrm>
        </p:grpSpPr>
        <p:sp>
          <p:nvSpPr>
            <p:cNvPr id="101" name="Delete File"/>
            <p:cNvSpPr>
              <a:spLocks noChangeAspect="1" noEditPoints="1"/>
            </p:cNvSpPr>
            <p:nvPr/>
          </p:nvSpPr>
          <p:spPr bwMode="auto">
            <a:xfrm>
              <a:off x="4482487" y="2439817"/>
              <a:ext cx="150813" cy="165100"/>
            </a:xfrm>
            <a:custGeom>
              <a:avLst/>
              <a:gdLst>
                <a:gd name="T0" fmla="*/ 0 w 622"/>
                <a:gd name="T1" fmla="*/ 0 h 675"/>
                <a:gd name="T2" fmla="*/ 0 w 622"/>
                <a:gd name="T3" fmla="*/ 640 h 675"/>
                <a:gd name="T4" fmla="*/ 293 w 622"/>
                <a:gd name="T5" fmla="*/ 640 h 675"/>
                <a:gd name="T6" fmla="*/ 293 w 622"/>
                <a:gd name="T7" fmla="*/ 613 h 675"/>
                <a:gd name="T8" fmla="*/ 26 w 622"/>
                <a:gd name="T9" fmla="*/ 613 h 675"/>
                <a:gd name="T10" fmla="*/ 26 w 622"/>
                <a:gd name="T11" fmla="*/ 26 h 675"/>
                <a:gd name="T12" fmla="*/ 266 w 622"/>
                <a:gd name="T13" fmla="*/ 26 h 675"/>
                <a:gd name="T14" fmla="*/ 266 w 622"/>
                <a:gd name="T15" fmla="*/ 213 h 675"/>
                <a:gd name="T16" fmla="*/ 453 w 622"/>
                <a:gd name="T17" fmla="*/ 213 h 675"/>
                <a:gd name="T18" fmla="*/ 453 w 622"/>
                <a:gd name="T19" fmla="*/ 400 h 675"/>
                <a:gd name="T20" fmla="*/ 480 w 622"/>
                <a:gd name="T21" fmla="*/ 400 h 675"/>
                <a:gd name="T22" fmla="*/ 480 w 622"/>
                <a:gd name="T23" fmla="*/ 194 h 675"/>
                <a:gd name="T24" fmla="*/ 285 w 622"/>
                <a:gd name="T25" fmla="*/ 0 h 675"/>
                <a:gd name="T26" fmla="*/ 0 w 622"/>
                <a:gd name="T27" fmla="*/ 0 h 675"/>
                <a:gd name="T28" fmla="*/ 293 w 622"/>
                <a:gd name="T29" fmla="*/ 45 h 675"/>
                <a:gd name="T30" fmla="*/ 434 w 622"/>
                <a:gd name="T31" fmla="*/ 186 h 675"/>
                <a:gd name="T32" fmla="*/ 293 w 622"/>
                <a:gd name="T33" fmla="*/ 186 h 675"/>
                <a:gd name="T34" fmla="*/ 293 w 622"/>
                <a:gd name="T35" fmla="*/ 45 h 675"/>
                <a:gd name="T36" fmla="*/ 359 w 622"/>
                <a:gd name="T37" fmla="*/ 399 h 675"/>
                <a:gd name="T38" fmla="*/ 350 w 622"/>
                <a:gd name="T39" fmla="*/ 422 h 675"/>
                <a:gd name="T40" fmla="*/ 461 w 622"/>
                <a:gd name="T41" fmla="*/ 533 h 675"/>
                <a:gd name="T42" fmla="*/ 350 w 622"/>
                <a:gd name="T43" fmla="*/ 643 h 675"/>
                <a:gd name="T44" fmla="*/ 369 w 622"/>
                <a:gd name="T45" fmla="*/ 662 h 675"/>
                <a:gd name="T46" fmla="*/ 480 w 622"/>
                <a:gd name="T47" fmla="*/ 552 h 675"/>
                <a:gd name="T48" fmla="*/ 590 w 622"/>
                <a:gd name="T49" fmla="*/ 662 h 675"/>
                <a:gd name="T50" fmla="*/ 609 w 622"/>
                <a:gd name="T51" fmla="*/ 643 h 675"/>
                <a:gd name="T52" fmla="*/ 498 w 622"/>
                <a:gd name="T53" fmla="*/ 533 h 675"/>
                <a:gd name="T54" fmla="*/ 609 w 622"/>
                <a:gd name="T55" fmla="*/ 422 h 675"/>
                <a:gd name="T56" fmla="*/ 599 w 622"/>
                <a:gd name="T57" fmla="*/ 399 h 675"/>
                <a:gd name="T58" fmla="*/ 590 w 622"/>
                <a:gd name="T59" fmla="*/ 403 h 675"/>
                <a:gd name="T60" fmla="*/ 480 w 622"/>
                <a:gd name="T61" fmla="*/ 514 h 675"/>
                <a:gd name="T62" fmla="*/ 369 w 622"/>
                <a:gd name="T63" fmla="*/ 403 h 675"/>
                <a:gd name="T64" fmla="*/ 359 w 622"/>
                <a:gd name="T65" fmla="*/ 399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2" h="675">
                  <a:moveTo>
                    <a:pt x="0" y="0"/>
                  </a:moveTo>
                  <a:lnTo>
                    <a:pt x="0" y="640"/>
                  </a:lnTo>
                  <a:lnTo>
                    <a:pt x="293" y="640"/>
                  </a:lnTo>
                  <a:cubicBezTo>
                    <a:pt x="311" y="640"/>
                    <a:pt x="311" y="613"/>
                    <a:pt x="293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400"/>
                  </a:lnTo>
                  <a:cubicBezTo>
                    <a:pt x="453" y="418"/>
                    <a:pt x="480" y="418"/>
                    <a:pt x="480" y="40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359" y="399"/>
                  </a:moveTo>
                  <a:cubicBezTo>
                    <a:pt x="348" y="399"/>
                    <a:pt x="342" y="414"/>
                    <a:pt x="350" y="422"/>
                  </a:cubicBezTo>
                  <a:lnTo>
                    <a:pt x="461" y="533"/>
                  </a:lnTo>
                  <a:lnTo>
                    <a:pt x="350" y="643"/>
                  </a:lnTo>
                  <a:cubicBezTo>
                    <a:pt x="337" y="656"/>
                    <a:pt x="356" y="675"/>
                    <a:pt x="369" y="662"/>
                  </a:cubicBezTo>
                  <a:lnTo>
                    <a:pt x="480" y="552"/>
                  </a:lnTo>
                  <a:lnTo>
                    <a:pt x="590" y="662"/>
                  </a:lnTo>
                  <a:cubicBezTo>
                    <a:pt x="603" y="675"/>
                    <a:pt x="622" y="656"/>
                    <a:pt x="609" y="643"/>
                  </a:cubicBezTo>
                  <a:lnTo>
                    <a:pt x="498" y="533"/>
                  </a:lnTo>
                  <a:lnTo>
                    <a:pt x="609" y="422"/>
                  </a:lnTo>
                  <a:cubicBezTo>
                    <a:pt x="618" y="414"/>
                    <a:pt x="611" y="399"/>
                    <a:pt x="599" y="399"/>
                  </a:cubicBezTo>
                  <a:cubicBezTo>
                    <a:pt x="596" y="400"/>
                    <a:pt x="593" y="401"/>
                    <a:pt x="590" y="403"/>
                  </a:cubicBezTo>
                  <a:lnTo>
                    <a:pt x="480" y="514"/>
                  </a:lnTo>
                  <a:lnTo>
                    <a:pt x="369" y="403"/>
                  </a:lnTo>
                  <a:cubicBezTo>
                    <a:pt x="367" y="401"/>
                    <a:pt x="363" y="399"/>
                    <a:pt x="359" y="39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Delete File"/>
            <p:cNvSpPr>
              <a:spLocks noChangeAspect="1" noEditPoints="1"/>
            </p:cNvSpPr>
            <p:nvPr/>
          </p:nvSpPr>
          <p:spPr bwMode="auto">
            <a:xfrm>
              <a:off x="4482487" y="2183635"/>
              <a:ext cx="150813" cy="165100"/>
            </a:xfrm>
            <a:custGeom>
              <a:avLst/>
              <a:gdLst>
                <a:gd name="T0" fmla="*/ 0 w 622"/>
                <a:gd name="T1" fmla="*/ 0 h 675"/>
                <a:gd name="T2" fmla="*/ 0 w 622"/>
                <a:gd name="T3" fmla="*/ 640 h 675"/>
                <a:gd name="T4" fmla="*/ 293 w 622"/>
                <a:gd name="T5" fmla="*/ 640 h 675"/>
                <a:gd name="T6" fmla="*/ 293 w 622"/>
                <a:gd name="T7" fmla="*/ 613 h 675"/>
                <a:gd name="T8" fmla="*/ 26 w 622"/>
                <a:gd name="T9" fmla="*/ 613 h 675"/>
                <a:gd name="T10" fmla="*/ 26 w 622"/>
                <a:gd name="T11" fmla="*/ 26 h 675"/>
                <a:gd name="T12" fmla="*/ 266 w 622"/>
                <a:gd name="T13" fmla="*/ 26 h 675"/>
                <a:gd name="T14" fmla="*/ 266 w 622"/>
                <a:gd name="T15" fmla="*/ 213 h 675"/>
                <a:gd name="T16" fmla="*/ 453 w 622"/>
                <a:gd name="T17" fmla="*/ 213 h 675"/>
                <a:gd name="T18" fmla="*/ 453 w 622"/>
                <a:gd name="T19" fmla="*/ 400 h 675"/>
                <a:gd name="T20" fmla="*/ 480 w 622"/>
                <a:gd name="T21" fmla="*/ 400 h 675"/>
                <a:gd name="T22" fmla="*/ 480 w 622"/>
                <a:gd name="T23" fmla="*/ 194 h 675"/>
                <a:gd name="T24" fmla="*/ 285 w 622"/>
                <a:gd name="T25" fmla="*/ 0 h 675"/>
                <a:gd name="T26" fmla="*/ 0 w 622"/>
                <a:gd name="T27" fmla="*/ 0 h 675"/>
                <a:gd name="T28" fmla="*/ 293 w 622"/>
                <a:gd name="T29" fmla="*/ 45 h 675"/>
                <a:gd name="T30" fmla="*/ 434 w 622"/>
                <a:gd name="T31" fmla="*/ 186 h 675"/>
                <a:gd name="T32" fmla="*/ 293 w 622"/>
                <a:gd name="T33" fmla="*/ 186 h 675"/>
                <a:gd name="T34" fmla="*/ 293 w 622"/>
                <a:gd name="T35" fmla="*/ 45 h 675"/>
                <a:gd name="T36" fmla="*/ 359 w 622"/>
                <a:gd name="T37" fmla="*/ 399 h 675"/>
                <a:gd name="T38" fmla="*/ 350 w 622"/>
                <a:gd name="T39" fmla="*/ 422 h 675"/>
                <a:gd name="T40" fmla="*/ 461 w 622"/>
                <a:gd name="T41" fmla="*/ 533 h 675"/>
                <a:gd name="T42" fmla="*/ 350 w 622"/>
                <a:gd name="T43" fmla="*/ 643 h 675"/>
                <a:gd name="T44" fmla="*/ 369 w 622"/>
                <a:gd name="T45" fmla="*/ 662 h 675"/>
                <a:gd name="T46" fmla="*/ 480 w 622"/>
                <a:gd name="T47" fmla="*/ 552 h 675"/>
                <a:gd name="T48" fmla="*/ 590 w 622"/>
                <a:gd name="T49" fmla="*/ 662 h 675"/>
                <a:gd name="T50" fmla="*/ 609 w 622"/>
                <a:gd name="T51" fmla="*/ 643 h 675"/>
                <a:gd name="T52" fmla="*/ 498 w 622"/>
                <a:gd name="T53" fmla="*/ 533 h 675"/>
                <a:gd name="T54" fmla="*/ 609 w 622"/>
                <a:gd name="T55" fmla="*/ 422 h 675"/>
                <a:gd name="T56" fmla="*/ 599 w 622"/>
                <a:gd name="T57" fmla="*/ 399 h 675"/>
                <a:gd name="T58" fmla="*/ 590 w 622"/>
                <a:gd name="T59" fmla="*/ 403 h 675"/>
                <a:gd name="T60" fmla="*/ 480 w 622"/>
                <a:gd name="T61" fmla="*/ 514 h 675"/>
                <a:gd name="T62" fmla="*/ 369 w 622"/>
                <a:gd name="T63" fmla="*/ 403 h 675"/>
                <a:gd name="T64" fmla="*/ 359 w 622"/>
                <a:gd name="T65" fmla="*/ 399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2" h="675">
                  <a:moveTo>
                    <a:pt x="0" y="0"/>
                  </a:moveTo>
                  <a:lnTo>
                    <a:pt x="0" y="640"/>
                  </a:lnTo>
                  <a:lnTo>
                    <a:pt x="293" y="640"/>
                  </a:lnTo>
                  <a:cubicBezTo>
                    <a:pt x="311" y="640"/>
                    <a:pt x="311" y="613"/>
                    <a:pt x="293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400"/>
                  </a:lnTo>
                  <a:cubicBezTo>
                    <a:pt x="453" y="418"/>
                    <a:pt x="480" y="418"/>
                    <a:pt x="480" y="40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359" y="399"/>
                  </a:moveTo>
                  <a:cubicBezTo>
                    <a:pt x="348" y="399"/>
                    <a:pt x="342" y="414"/>
                    <a:pt x="350" y="422"/>
                  </a:cubicBezTo>
                  <a:lnTo>
                    <a:pt x="461" y="533"/>
                  </a:lnTo>
                  <a:lnTo>
                    <a:pt x="350" y="643"/>
                  </a:lnTo>
                  <a:cubicBezTo>
                    <a:pt x="337" y="656"/>
                    <a:pt x="356" y="675"/>
                    <a:pt x="369" y="662"/>
                  </a:cubicBezTo>
                  <a:lnTo>
                    <a:pt x="480" y="552"/>
                  </a:lnTo>
                  <a:lnTo>
                    <a:pt x="590" y="662"/>
                  </a:lnTo>
                  <a:cubicBezTo>
                    <a:pt x="603" y="675"/>
                    <a:pt x="622" y="656"/>
                    <a:pt x="609" y="643"/>
                  </a:cubicBezTo>
                  <a:lnTo>
                    <a:pt x="498" y="533"/>
                  </a:lnTo>
                  <a:lnTo>
                    <a:pt x="609" y="422"/>
                  </a:lnTo>
                  <a:cubicBezTo>
                    <a:pt x="618" y="414"/>
                    <a:pt x="611" y="399"/>
                    <a:pt x="599" y="399"/>
                  </a:cubicBezTo>
                  <a:cubicBezTo>
                    <a:pt x="596" y="400"/>
                    <a:pt x="593" y="401"/>
                    <a:pt x="590" y="403"/>
                  </a:cubicBezTo>
                  <a:lnTo>
                    <a:pt x="480" y="514"/>
                  </a:lnTo>
                  <a:lnTo>
                    <a:pt x="369" y="403"/>
                  </a:lnTo>
                  <a:cubicBezTo>
                    <a:pt x="367" y="401"/>
                    <a:pt x="363" y="399"/>
                    <a:pt x="359" y="39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Delete File"/>
            <p:cNvSpPr>
              <a:spLocks noChangeAspect="1" noEditPoints="1"/>
            </p:cNvSpPr>
            <p:nvPr/>
          </p:nvSpPr>
          <p:spPr bwMode="auto">
            <a:xfrm>
              <a:off x="4479393" y="2692894"/>
              <a:ext cx="150813" cy="165100"/>
            </a:xfrm>
            <a:custGeom>
              <a:avLst/>
              <a:gdLst>
                <a:gd name="T0" fmla="*/ 0 w 622"/>
                <a:gd name="T1" fmla="*/ 0 h 675"/>
                <a:gd name="T2" fmla="*/ 0 w 622"/>
                <a:gd name="T3" fmla="*/ 640 h 675"/>
                <a:gd name="T4" fmla="*/ 293 w 622"/>
                <a:gd name="T5" fmla="*/ 640 h 675"/>
                <a:gd name="T6" fmla="*/ 293 w 622"/>
                <a:gd name="T7" fmla="*/ 613 h 675"/>
                <a:gd name="T8" fmla="*/ 26 w 622"/>
                <a:gd name="T9" fmla="*/ 613 h 675"/>
                <a:gd name="T10" fmla="*/ 26 w 622"/>
                <a:gd name="T11" fmla="*/ 26 h 675"/>
                <a:gd name="T12" fmla="*/ 266 w 622"/>
                <a:gd name="T13" fmla="*/ 26 h 675"/>
                <a:gd name="T14" fmla="*/ 266 w 622"/>
                <a:gd name="T15" fmla="*/ 213 h 675"/>
                <a:gd name="T16" fmla="*/ 453 w 622"/>
                <a:gd name="T17" fmla="*/ 213 h 675"/>
                <a:gd name="T18" fmla="*/ 453 w 622"/>
                <a:gd name="T19" fmla="*/ 400 h 675"/>
                <a:gd name="T20" fmla="*/ 480 w 622"/>
                <a:gd name="T21" fmla="*/ 400 h 675"/>
                <a:gd name="T22" fmla="*/ 480 w 622"/>
                <a:gd name="T23" fmla="*/ 194 h 675"/>
                <a:gd name="T24" fmla="*/ 285 w 622"/>
                <a:gd name="T25" fmla="*/ 0 h 675"/>
                <a:gd name="T26" fmla="*/ 0 w 622"/>
                <a:gd name="T27" fmla="*/ 0 h 675"/>
                <a:gd name="T28" fmla="*/ 293 w 622"/>
                <a:gd name="T29" fmla="*/ 45 h 675"/>
                <a:gd name="T30" fmla="*/ 434 w 622"/>
                <a:gd name="T31" fmla="*/ 186 h 675"/>
                <a:gd name="T32" fmla="*/ 293 w 622"/>
                <a:gd name="T33" fmla="*/ 186 h 675"/>
                <a:gd name="T34" fmla="*/ 293 w 622"/>
                <a:gd name="T35" fmla="*/ 45 h 675"/>
                <a:gd name="T36" fmla="*/ 359 w 622"/>
                <a:gd name="T37" fmla="*/ 399 h 675"/>
                <a:gd name="T38" fmla="*/ 350 w 622"/>
                <a:gd name="T39" fmla="*/ 422 h 675"/>
                <a:gd name="T40" fmla="*/ 461 w 622"/>
                <a:gd name="T41" fmla="*/ 533 h 675"/>
                <a:gd name="T42" fmla="*/ 350 w 622"/>
                <a:gd name="T43" fmla="*/ 643 h 675"/>
                <a:gd name="T44" fmla="*/ 369 w 622"/>
                <a:gd name="T45" fmla="*/ 662 h 675"/>
                <a:gd name="T46" fmla="*/ 480 w 622"/>
                <a:gd name="T47" fmla="*/ 552 h 675"/>
                <a:gd name="T48" fmla="*/ 590 w 622"/>
                <a:gd name="T49" fmla="*/ 662 h 675"/>
                <a:gd name="T50" fmla="*/ 609 w 622"/>
                <a:gd name="T51" fmla="*/ 643 h 675"/>
                <a:gd name="T52" fmla="*/ 498 w 622"/>
                <a:gd name="T53" fmla="*/ 533 h 675"/>
                <a:gd name="T54" fmla="*/ 609 w 622"/>
                <a:gd name="T55" fmla="*/ 422 h 675"/>
                <a:gd name="T56" fmla="*/ 599 w 622"/>
                <a:gd name="T57" fmla="*/ 399 h 675"/>
                <a:gd name="T58" fmla="*/ 590 w 622"/>
                <a:gd name="T59" fmla="*/ 403 h 675"/>
                <a:gd name="T60" fmla="*/ 480 w 622"/>
                <a:gd name="T61" fmla="*/ 514 h 675"/>
                <a:gd name="T62" fmla="*/ 369 w 622"/>
                <a:gd name="T63" fmla="*/ 403 h 675"/>
                <a:gd name="T64" fmla="*/ 359 w 622"/>
                <a:gd name="T65" fmla="*/ 399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2" h="675">
                  <a:moveTo>
                    <a:pt x="0" y="0"/>
                  </a:moveTo>
                  <a:lnTo>
                    <a:pt x="0" y="640"/>
                  </a:lnTo>
                  <a:lnTo>
                    <a:pt x="293" y="640"/>
                  </a:lnTo>
                  <a:cubicBezTo>
                    <a:pt x="311" y="640"/>
                    <a:pt x="311" y="613"/>
                    <a:pt x="293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400"/>
                  </a:lnTo>
                  <a:cubicBezTo>
                    <a:pt x="453" y="418"/>
                    <a:pt x="480" y="418"/>
                    <a:pt x="480" y="40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359" y="399"/>
                  </a:moveTo>
                  <a:cubicBezTo>
                    <a:pt x="348" y="399"/>
                    <a:pt x="342" y="414"/>
                    <a:pt x="350" y="422"/>
                  </a:cubicBezTo>
                  <a:lnTo>
                    <a:pt x="461" y="533"/>
                  </a:lnTo>
                  <a:lnTo>
                    <a:pt x="350" y="643"/>
                  </a:lnTo>
                  <a:cubicBezTo>
                    <a:pt x="337" y="656"/>
                    <a:pt x="356" y="675"/>
                    <a:pt x="369" y="662"/>
                  </a:cubicBezTo>
                  <a:lnTo>
                    <a:pt x="480" y="552"/>
                  </a:lnTo>
                  <a:lnTo>
                    <a:pt x="590" y="662"/>
                  </a:lnTo>
                  <a:cubicBezTo>
                    <a:pt x="603" y="675"/>
                    <a:pt x="622" y="656"/>
                    <a:pt x="609" y="643"/>
                  </a:cubicBezTo>
                  <a:lnTo>
                    <a:pt x="498" y="533"/>
                  </a:lnTo>
                  <a:lnTo>
                    <a:pt x="609" y="422"/>
                  </a:lnTo>
                  <a:cubicBezTo>
                    <a:pt x="618" y="414"/>
                    <a:pt x="611" y="399"/>
                    <a:pt x="599" y="399"/>
                  </a:cubicBezTo>
                  <a:cubicBezTo>
                    <a:pt x="596" y="400"/>
                    <a:pt x="593" y="401"/>
                    <a:pt x="590" y="403"/>
                  </a:cubicBezTo>
                  <a:lnTo>
                    <a:pt x="480" y="514"/>
                  </a:lnTo>
                  <a:lnTo>
                    <a:pt x="369" y="403"/>
                  </a:lnTo>
                  <a:cubicBezTo>
                    <a:pt x="367" y="401"/>
                    <a:pt x="363" y="399"/>
                    <a:pt x="359" y="39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Delete File"/>
            <p:cNvSpPr>
              <a:spLocks noChangeAspect="1" noEditPoints="1"/>
            </p:cNvSpPr>
            <p:nvPr/>
          </p:nvSpPr>
          <p:spPr bwMode="auto">
            <a:xfrm>
              <a:off x="4485955" y="2939739"/>
              <a:ext cx="150813" cy="165100"/>
            </a:xfrm>
            <a:custGeom>
              <a:avLst/>
              <a:gdLst>
                <a:gd name="T0" fmla="*/ 0 w 622"/>
                <a:gd name="T1" fmla="*/ 0 h 675"/>
                <a:gd name="T2" fmla="*/ 0 w 622"/>
                <a:gd name="T3" fmla="*/ 640 h 675"/>
                <a:gd name="T4" fmla="*/ 293 w 622"/>
                <a:gd name="T5" fmla="*/ 640 h 675"/>
                <a:gd name="T6" fmla="*/ 293 w 622"/>
                <a:gd name="T7" fmla="*/ 613 h 675"/>
                <a:gd name="T8" fmla="*/ 26 w 622"/>
                <a:gd name="T9" fmla="*/ 613 h 675"/>
                <a:gd name="T10" fmla="*/ 26 w 622"/>
                <a:gd name="T11" fmla="*/ 26 h 675"/>
                <a:gd name="T12" fmla="*/ 266 w 622"/>
                <a:gd name="T13" fmla="*/ 26 h 675"/>
                <a:gd name="T14" fmla="*/ 266 w 622"/>
                <a:gd name="T15" fmla="*/ 213 h 675"/>
                <a:gd name="T16" fmla="*/ 453 w 622"/>
                <a:gd name="T17" fmla="*/ 213 h 675"/>
                <a:gd name="T18" fmla="*/ 453 w 622"/>
                <a:gd name="T19" fmla="*/ 400 h 675"/>
                <a:gd name="T20" fmla="*/ 480 w 622"/>
                <a:gd name="T21" fmla="*/ 400 h 675"/>
                <a:gd name="T22" fmla="*/ 480 w 622"/>
                <a:gd name="T23" fmla="*/ 194 h 675"/>
                <a:gd name="T24" fmla="*/ 285 w 622"/>
                <a:gd name="T25" fmla="*/ 0 h 675"/>
                <a:gd name="T26" fmla="*/ 0 w 622"/>
                <a:gd name="T27" fmla="*/ 0 h 675"/>
                <a:gd name="T28" fmla="*/ 293 w 622"/>
                <a:gd name="T29" fmla="*/ 45 h 675"/>
                <a:gd name="T30" fmla="*/ 434 w 622"/>
                <a:gd name="T31" fmla="*/ 186 h 675"/>
                <a:gd name="T32" fmla="*/ 293 w 622"/>
                <a:gd name="T33" fmla="*/ 186 h 675"/>
                <a:gd name="T34" fmla="*/ 293 w 622"/>
                <a:gd name="T35" fmla="*/ 45 h 675"/>
                <a:gd name="T36" fmla="*/ 359 w 622"/>
                <a:gd name="T37" fmla="*/ 399 h 675"/>
                <a:gd name="T38" fmla="*/ 350 w 622"/>
                <a:gd name="T39" fmla="*/ 422 h 675"/>
                <a:gd name="T40" fmla="*/ 461 w 622"/>
                <a:gd name="T41" fmla="*/ 533 h 675"/>
                <a:gd name="T42" fmla="*/ 350 w 622"/>
                <a:gd name="T43" fmla="*/ 643 h 675"/>
                <a:gd name="T44" fmla="*/ 369 w 622"/>
                <a:gd name="T45" fmla="*/ 662 h 675"/>
                <a:gd name="T46" fmla="*/ 480 w 622"/>
                <a:gd name="T47" fmla="*/ 552 h 675"/>
                <a:gd name="T48" fmla="*/ 590 w 622"/>
                <a:gd name="T49" fmla="*/ 662 h 675"/>
                <a:gd name="T50" fmla="*/ 609 w 622"/>
                <a:gd name="T51" fmla="*/ 643 h 675"/>
                <a:gd name="T52" fmla="*/ 498 w 622"/>
                <a:gd name="T53" fmla="*/ 533 h 675"/>
                <a:gd name="T54" fmla="*/ 609 w 622"/>
                <a:gd name="T55" fmla="*/ 422 h 675"/>
                <a:gd name="T56" fmla="*/ 599 w 622"/>
                <a:gd name="T57" fmla="*/ 399 h 675"/>
                <a:gd name="T58" fmla="*/ 590 w 622"/>
                <a:gd name="T59" fmla="*/ 403 h 675"/>
                <a:gd name="T60" fmla="*/ 480 w 622"/>
                <a:gd name="T61" fmla="*/ 514 h 675"/>
                <a:gd name="T62" fmla="*/ 369 w 622"/>
                <a:gd name="T63" fmla="*/ 403 h 675"/>
                <a:gd name="T64" fmla="*/ 359 w 622"/>
                <a:gd name="T65" fmla="*/ 399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2" h="675">
                  <a:moveTo>
                    <a:pt x="0" y="0"/>
                  </a:moveTo>
                  <a:lnTo>
                    <a:pt x="0" y="640"/>
                  </a:lnTo>
                  <a:lnTo>
                    <a:pt x="293" y="640"/>
                  </a:lnTo>
                  <a:cubicBezTo>
                    <a:pt x="311" y="640"/>
                    <a:pt x="311" y="613"/>
                    <a:pt x="293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400"/>
                  </a:lnTo>
                  <a:cubicBezTo>
                    <a:pt x="453" y="418"/>
                    <a:pt x="480" y="418"/>
                    <a:pt x="480" y="40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359" y="399"/>
                  </a:moveTo>
                  <a:cubicBezTo>
                    <a:pt x="348" y="399"/>
                    <a:pt x="342" y="414"/>
                    <a:pt x="350" y="422"/>
                  </a:cubicBezTo>
                  <a:lnTo>
                    <a:pt x="461" y="533"/>
                  </a:lnTo>
                  <a:lnTo>
                    <a:pt x="350" y="643"/>
                  </a:lnTo>
                  <a:cubicBezTo>
                    <a:pt x="337" y="656"/>
                    <a:pt x="356" y="675"/>
                    <a:pt x="369" y="662"/>
                  </a:cubicBezTo>
                  <a:lnTo>
                    <a:pt x="480" y="552"/>
                  </a:lnTo>
                  <a:lnTo>
                    <a:pt x="590" y="662"/>
                  </a:lnTo>
                  <a:cubicBezTo>
                    <a:pt x="603" y="675"/>
                    <a:pt x="622" y="656"/>
                    <a:pt x="609" y="643"/>
                  </a:cubicBezTo>
                  <a:lnTo>
                    <a:pt x="498" y="533"/>
                  </a:lnTo>
                  <a:lnTo>
                    <a:pt x="609" y="422"/>
                  </a:lnTo>
                  <a:cubicBezTo>
                    <a:pt x="618" y="414"/>
                    <a:pt x="611" y="399"/>
                    <a:pt x="599" y="399"/>
                  </a:cubicBezTo>
                  <a:cubicBezTo>
                    <a:pt x="596" y="400"/>
                    <a:pt x="593" y="401"/>
                    <a:pt x="590" y="403"/>
                  </a:cubicBezTo>
                  <a:lnTo>
                    <a:pt x="480" y="514"/>
                  </a:lnTo>
                  <a:lnTo>
                    <a:pt x="369" y="403"/>
                  </a:lnTo>
                  <a:cubicBezTo>
                    <a:pt x="367" y="401"/>
                    <a:pt x="363" y="399"/>
                    <a:pt x="359" y="39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Edit File"/>
            <p:cNvSpPr>
              <a:spLocks noChangeAspect="1" noEditPoints="1"/>
            </p:cNvSpPr>
            <p:nvPr/>
          </p:nvSpPr>
          <p:spPr bwMode="auto">
            <a:xfrm>
              <a:off x="4257404" y="2181107"/>
              <a:ext cx="150813" cy="163513"/>
            </a:xfrm>
            <a:custGeom>
              <a:avLst/>
              <a:gdLst>
                <a:gd name="T0" fmla="*/ 0 w 623"/>
                <a:gd name="T1" fmla="*/ 0 h 669"/>
                <a:gd name="T2" fmla="*/ 0 w 623"/>
                <a:gd name="T3" fmla="*/ 640 h 669"/>
                <a:gd name="T4" fmla="*/ 226 w 623"/>
                <a:gd name="T5" fmla="*/ 640 h 669"/>
                <a:gd name="T6" fmla="*/ 226 w 623"/>
                <a:gd name="T7" fmla="*/ 613 h 669"/>
                <a:gd name="T8" fmla="*/ 26 w 623"/>
                <a:gd name="T9" fmla="*/ 613 h 669"/>
                <a:gd name="T10" fmla="*/ 26 w 623"/>
                <a:gd name="T11" fmla="*/ 26 h 669"/>
                <a:gd name="T12" fmla="*/ 266 w 623"/>
                <a:gd name="T13" fmla="*/ 26 h 669"/>
                <a:gd name="T14" fmla="*/ 266 w 623"/>
                <a:gd name="T15" fmla="*/ 213 h 669"/>
                <a:gd name="T16" fmla="*/ 453 w 623"/>
                <a:gd name="T17" fmla="*/ 213 h 669"/>
                <a:gd name="T18" fmla="*/ 453 w 623"/>
                <a:gd name="T19" fmla="*/ 360 h 669"/>
                <a:gd name="T20" fmla="*/ 480 w 623"/>
                <a:gd name="T21" fmla="*/ 360 h 669"/>
                <a:gd name="T22" fmla="*/ 480 w 623"/>
                <a:gd name="T23" fmla="*/ 194 h 669"/>
                <a:gd name="T24" fmla="*/ 285 w 623"/>
                <a:gd name="T25" fmla="*/ 0 h 669"/>
                <a:gd name="T26" fmla="*/ 0 w 623"/>
                <a:gd name="T27" fmla="*/ 0 h 669"/>
                <a:gd name="T28" fmla="*/ 293 w 623"/>
                <a:gd name="T29" fmla="*/ 45 h 669"/>
                <a:gd name="T30" fmla="*/ 434 w 623"/>
                <a:gd name="T31" fmla="*/ 186 h 669"/>
                <a:gd name="T32" fmla="*/ 293 w 623"/>
                <a:gd name="T33" fmla="*/ 186 h 669"/>
                <a:gd name="T34" fmla="*/ 293 w 623"/>
                <a:gd name="T35" fmla="*/ 45 h 669"/>
                <a:gd name="T36" fmla="*/ 559 w 623"/>
                <a:gd name="T37" fmla="*/ 332 h 669"/>
                <a:gd name="T38" fmla="*/ 511 w 623"/>
                <a:gd name="T39" fmla="*/ 358 h 669"/>
                <a:gd name="T40" fmla="*/ 305 w 623"/>
                <a:gd name="T41" fmla="*/ 564 h 669"/>
                <a:gd name="T42" fmla="*/ 302 w 623"/>
                <a:gd name="T43" fmla="*/ 569 h 669"/>
                <a:gd name="T44" fmla="*/ 279 w 623"/>
                <a:gd name="T45" fmla="*/ 649 h 669"/>
                <a:gd name="T46" fmla="*/ 295 w 623"/>
                <a:gd name="T47" fmla="*/ 666 h 669"/>
                <a:gd name="T48" fmla="*/ 375 w 623"/>
                <a:gd name="T49" fmla="*/ 645 h 669"/>
                <a:gd name="T50" fmla="*/ 381 w 623"/>
                <a:gd name="T51" fmla="*/ 641 h 669"/>
                <a:gd name="T52" fmla="*/ 592 w 623"/>
                <a:gd name="T53" fmla="*/ 432 h 669"/>
                <a:gd name="T54" fmla="*/ 597 w 623"/>
                <a:gd name="T55" fmla="*/ 348 h 669"/>
                <a:gd name="T56" fmla="*/ 559 w 623"/>
                <a:gd name="T57" fmla="*/ 332 h 669"/>
                <a:gd name="T58" fmla="*/ 530 w 623"/>
                <a:gd name="T59" fmla="*/ 376 h 669"/>
                <a:gd name="T60" fmla="*/ 570 w 623"/>
                <a:gd name="T61" fmla="*/ 416 h 669"/>
                <a:gd name="T62" fmla="*/ 365 w 623"/>
                <a:gd name="T63" fmla="*/ 620 h 669"/>
                <a:gd name="T64" fmla="*/ 326 w 623"/>
                <a:gd name="T65" fmla="*/ 582 h 669"/>
                <a:gd name="T66" fmla="*/ 326 w 623"/>
                <a:gd name="T67" fmla="*/ 580 h 669"/>
                <a:gd name="T68" fmla="*/ 530 w 623"/>
                <a:gd name="T69" fmla="*/ 37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69">
                  <a:moveTo>
                    <a:pt x="0" y="0"/>
                  </a:moveTo>
                  <a:lnTo>
                    <a:pt x="0" y="640"/>
                  </a:lnTo>
                  <a:lnTo>
                    <a:pt x="226" y="640"/>
                  </a:lnTo>
                  <a:cubicBezTo>
                    <a:pt x="245" y="640"/>
                    <a:pt x="245" y="613"/>
                    <a:pt x="226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360"/>
                  </a:lnTo>
                  <a:cubicBezTo>
                    <a:pt x="453" y="378"/>
                    <a:pt x="480" y="378"/>
                    <a:pt x="480" y="36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559" y="332"/>
                  </a:moveTo>
                  <a:cubicBezTo>
                    <a:pt x="536" y="334"/>
                    <a:pt x="524" y="342"/>
                    <a:pt x="511" y="358"/>
                  </a:cubicBezTo>
                  <a:lnTo>
                    <a:pt x="305" y="564"/>
                  </a:lnTo>
                  <a:cubicBezTo>
                    <a:pt x="303" y="565"/>
                    <a:pt x="302" y="567"/>
                    <a:pt x="302" y="569"/>
                  </a:cubicBezTo>
                  <a:lnTo>
                    <a:pt x="279" y="649"/>
                  </a:lnTo>
                  <a:cubicBezTo>
                    <a:pt x="276" y="659"/>
                    <a:pt x="285" y="669"/>
                    <a:pt x="295" y="666"/>
                  </a:cubicBezTo>
                  <a:lnTo>
                    <a:pt x="375" y="645"/>
                  </a:lnTo>
                  <a:cubicBezTo>
                    <a:pt x="378" y="644"/>
                    <a:pt x="380" y="643"/>
                    <a:pt x="381" y="641"/>
                  </a:cubicBezTo>
                  <a:lnTo>
                    <a:pt x="592" y="432"/>
                  </a:lnTo>
                  <a:cubicBezTo>
                    <a:pt x="623" y="401"/>
                    <a:pt x="622" y="372"/>
                    <a:pt x="597" y="348"/>
                  </a:cubicBezTo>
                  <a:cubicBezTo>
                    <a:pt x="587" y="337"/>
                    <a:pt x="573" y="332"/>
                    <a:pt x="559" y="332"/>
                  </a:cubicBezTo>
                  <a:close/>
                  <a:moveTo>
                    <a:pt x="530" y="376"/>
                  </a:moveTo>
                  <a:lnTo>
                    <a:pt x="570" y="416"/>
                  </a:lnTo>
                  <a:lnTo>
                    <a:pt x="365" y="620"/>
                  </a:lnTo>
                  <a:lnTo>
                    <a:pt x="326" y="582"/>
                  </a:lnTo>
                  <a:lnTo>
                    <a:pt x="326" y="580"/>
                  </a:lnTo>
                  <a:lnTo>
                    <a:pt x="530" y="37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Edit File"/>
            <p:cNvSpPr>
              <a:spLocks noChangeAspect="1" noEditPoints="1"/>
            </p:cNvSpPr>
            <p:nvPr/>
          </p:nvSpPr>
          <p:spPr bwMode="auto">
            <a:xfrm>
              <a:off x="4257404" y="2433313"/>
              <a:ext cx="150813" cy="163513"/>
            </a:xfrm>
            <a:custGeom>
              <a:avLst/>
              <a:gdLst>
                <a:gd name="T0" fmla="*/ 0 w 623"/>
                <a:gd name="T1" fmla="*/ 0 h 669"/>
                <a:gd name="T2" fmla="*/ 0 w 623"/>
                <a:gd name="T3" fmla="*/ 640 h 669"/>
                <a:gd name="T4" fmla="*/ 226 w 623"/>
                <a:gd name="T5" fmla="*/ 640 h 669"/>
                <a:gd name="T6" fmla="*/ 226 w 623"/>
                <a:gd name="T7" fmla="*/ 613 h 669"/>
                <a:gd name="T8" fmla="*/ 26 w 623"/>
                <a:gd name="T9" fmla="*/ 613 h 669"/>
                <a:gd name="T10" fmla="*/ 26 w 623"/>
                <a:gd name="T11" fmla="*/ 26 h 669"/>
                <a:gd name="T12" fmla="*/ 266 w 623"/>
                <a:gd name="T13" fmla="*/ 26 h 669"/>
                <a:gd name="T14" fmla="*/ 266 w 623"/>
                <a:gd name="T15" fmla="*/ 213 h 669"/>
                <a:gd name="T16" fmla="*/ 453 w 623"/>
                <a:gd name="T17" fmla="*/ 213 h 669"/>
                <a:gd name="T18" fmla="*/ 453 w 623"/>
                <a:gd name="T19" fmla="*/ 360 h 669"/>
                <a:gd name="T20" fmla="*/ 480 w 623"/>
                <a:gd name="T21" fmla="*/ 360 h 669"/>
                <a:gd name="T22" fmla="*/ 480 w 623"/>
                <a:gd name="T23" fmla="*/ 194 h 669"/>
                <a:gd name="T24" fmla="*/ 285 w 623"/>
                <a:gd name="T25" fmla="*/ 0 h 669"/>
                <a:gd name="T26" fmla="*/ 0 w 623"/>
                <a:gd name="T27" fmla="*/ 0 h 669"/>
                <a:gd name="T28" fmla="*/ 293 w 623"/>
                <a:gd name="T29" fmla="*/ 45 h 669"/>
                <a:gd name="T30" fmla="*/ 434 w 623"/>
                <a:gd name="T31" fmla="*/ 186 h 669"/>
                <a:gd name="T32" fmla="*/ 293 w 623"/>
                <a:gd name="T33" fmla="*/ 186 h 669"/>
                <a:gd name="T34" fmla="*/ 293 w 623"/>
                <a:gd name="T35" fmla="*/ 45 h 669"/>
                <a:gd name="T36" fmla="*/ 559 w 623"/>
                <a:gd name="T37" fmla="*/ 332 h 669"/>
                <a:gd name="T38" fmla="*/ 511 w 623"/>
                <a:gd name="T39" fmla="*/ 358 h 669"/>
                <a:gd name="T40" fmla="*/ 305 w 623"/>
                <a:gd name="T41" fmla="*/ 564 h 669"/>
                <a:gd name="T42" fmla="*/ 302 w 623"/>
                <a:gd name="T43" fmla="*/ 569 h 669"/>
                <a:gd name="T44" fmla="*/ 279 w 623"/>
                <a:gd name="T45" fmla="*/ 649 h 669"/>
                <a:gd name="T46" fmla="*/ 295 w 623"/>
                <a:gd name="T47" fmla="*/ 666 h 669"/>
                <a:gd name="T48" fmla="*/ 375 w 623"/>
                <a:gd name="T49" fmla="*/ 645 h 669"/>
                <a:gd name="T50" fmla="*/ 381 w 623"/>
                <a:gd name="T51" fmla="*/ 641 h 669"/>
                <a:gd name="T52" fmla="*/ 592 w 623"/>
                <a:gd name="T53" fmla="*/ 432 h 669"/>
                <a:gd name="T54" fmla="*/ 597 w 623"/>
                <a:gd name="T55" fmla="*/ 348 h 669"/>
                <a:gd name="T56" fmla="*/ 559 w 623"/>
                <a:gd name="T57" fmla="*/ 332 h 669"/>
                <a:gd name="T58" fmla="*/ 530 w 623"/>
                <a:gd name="T59" fmla="*/ 376 h 669"/>
                <a:gd name="T60" fmla="*/ 570 w 623"/>
                <a:gd name="T61" fmla="*/ 416 h 669"/>
                <a:gd name="T62" fmla="*/ 365 w 623"/>
                <a:gd name="T63" fmla="*/ 620 h 669"/>
                <a:gd name="T64" fmla="*/ 326 w 623"/>
                <a:gd name="T65" fmla="*/ 582 h 669"/>
                <a:gd name="T66" fmla="*/ 326 w 623"/>
                <a:gd name="T67" fmla="*/ 580 h 669"/>
                <a:gd name="T68" fmla="*/ 530 w 623"/>
                <a:gd name="T69" fmla="*/ 37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69">
                  <a:moveTo>
                    <a:pt x="0" y="0"/>
                  </a:moveTo>
                  <a:lnTo>
                    <a:pt x="0" y="640"/>
                  </a:lnTo>
                  <a:lnTo>
                    <a:pt x="226" y="640"/>
                  </a:lnTo>
                  <a:cubicBezTo>
                    <a:pt x="245" y="640"/>
                    <a:pt x="245" y="613"/>
                    <a:pt x="226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360"/>
                  </a:lnTo>
                  <a:cubicBezTo>
                    <a:pt x="453" y="378"/>
                    <a:pt x="480" y="378"/>
                    <a:pt x="480" y="36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559" y="332"/>
                  </a:moveTo>
                  <a:cubicBezTo>
                    <a:pt x="536" y="334"/>
                    <a:pt x="524" y="342"/>
                    <a:pt x="511" y="358"/>
                  </a:cubicBezTo>
                  <a:lnTo>
                    <a:pt x="305" y="564"/>
                  </a:lnTo>
                  <a:cubicBezTo>
                    <a:pt x="303" y="565"/>
                    <a:pt x="302" y="567"/>
                    <a:pt x="302" y="569"/>
                  </a:cubicBezTo>
                  <a:lnTo>
                    <a:pt x="279" y="649"/>
                  </a:lnTo>
                  <a:cubicBezTo>
                    <a:pt x="276" y="659"/>
                    <a:pt x="285" y="669"/>
                    <a:pt x="295" y="666"/>
                  </a:cubicBezTo>
                  <a:lnTo>
                    <a:pt x="375" y="645"/>
                  </a:lnTo>
                  <a:cubicBezTo>
                    <a:pt x="378" y="644"/>
                    <a:pt x="380" y="643"/>
                    <a:pt x="381" y="641"/>
                  </a:cubicBezTo>
                  <a:lnTo>
                    <a:pt x="592" y="432"/>
                  </a:lnTo>
                  <a:cubicBezTo>
                    <a:pt x="623" y="401"/>
                    <a:pt x="622" y="372"/>
                    <a:pt x="597" y="348"/>
                  </a:cubicBezTo>
                  <a:cubicBezTo>
                    <a:pt x="587" y="337"/>
                    <a:pt x="573" y="332"/>
                    <a:pt x="559" y="332"/>
                  </a:cubicBezTo>
                  <a:close/>
                  <a:moveTo>
                    <a:pt x="530" y="376"/>
                  </a:moveTo>
                  <a:lnTo>
                    <a:pt x="570" y="416"/>
                  </a:lnTo>
                  <a:lnTo>
                    <a:pt x="365" y="620"/>
                  </a:lnTo>
                  <a:lnTo>
                    <a:pt x="326" y="582"/>
                  </a:lnTo>
                  <a:lnTo>
                    <a:pt x="326" y="580"/>
                  </a:lnTo>
                  <a:lnTo>
                    <a:pt x="530" y="37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Edit File"/>
            <p:cNvSpPr>
              <a:spLocks noChangeAspect="1" noEditPoints="1"/>
            </p:cNvSpPr>
            <p:nvPr/>
          </p:nvSpPr>
          <p:spPr bwMode="auto">
            <a:xfrm>
              <a:off x="4252445" y="2685519"/>
              <a:ext cx="150813" cy="163513"/>
            </a:xfrm>
            <a:custGeom>
              <a:avLst/>
              <a:gdLst>
                <a:gd name="T0" fmla="*/ 0 w 623"/>
                <a:gd name="T1" fmla="*/ 0 h 669"/>
                <a:gd name="T2" fmla="*/ 0 w 623"/>
                <a:gd name="T3" fmla="*/ 640 h 669"/>
                <a:gd name="T4" fmla="*/ 226 w 623"/>
                <a:gd name="T5" fmla="*/ 640 h 669"/>
                <a:gd name="T6" fmla="*/ 226 w 623"/>
                <a:gd name="T7" fmla="*/ 613 h 669"/>
                <a:gd name="T8" fmla="*/ 26 w 623"/>
                <a:gd name="T9" fmla="*/ 613 h 669"/>
                <a:gd name="T10" fmla="*/ 26 w 623"/>
                <a:gd name="T11" fmla="*/ 26 h 669"/>
                <a:gd name="T12" fmla="*/ 266 w 623"/>
                <a:gd name="T13" fmla="*/ 26 h 669"/>
                <a:gd name="T14" fmla="*/ 266 w 623"/>
                <a:gd name="T15" fmla="*/ 213 h 669"/>
                <a:gd name="T16" fmla="*/ 453 w 623"/>
                <a:gd name="T17" fmla="*/ 213 h 669"/>
                <a:gd name="T18" fmla="*/ 453 w 623"/>
                <a:gd name="T19" fmla="*/ 360 h 669"/>
                <a:gd name="T20" fmla="*/ 480 w 623"/>
                <a:gd name="T21" fmla="*/ 360 h 669"/>
                <a:gd name="T22" fmla="*/ 480 w 623"/>
                <a:gd name="T23" fmla="*/ 194 h 669"/>
                <a:gd name="T24" fmla="*/ 285 w 623"/>
                <a:gd name="T25" fmla="*/ 0 h 669"/>
                <a:gd name="T26" fmla="*/ 0 w 623"/>
                <a:gd name="T27" fmla="*/ 0 h 669"/>
                <a:gd name="T28" fmla="*/ 293 w 623"/>
                <a:gd name="T29" fmla="*/ 45 h 669"/>
                <a:gd name="T30" fmla="*/ 434 w 623"/>
                <a:gd name="T31" fmla="*/ 186 h 669"/>
                <a:gd name="T32" fmla="*/ 293 w 623"/>
                <a:gd name="T33" fmla="*/ 186 h 669"/>
                <a:gd name="T34" fmla="*/ 293 w 623"/>
                <a:gd name="T35" fmla="*/ 45 h 669"/>
                <a:gd name="T36" fmla="*/ 559 w 623"/>
                <a:gd name="T37" fmla="*/ 332 h 669"/>
                <a:gd name="T38" fmla="*/ 511 w 623"/>
                <a:gd name="T39" fmla="*/ 358 h 669"/>
                <a:gd name="T40" fmla="*/ 305 w 623"/>
                <a:gd name="T41" fmla="*/ 564 h 669"/>
                <a:gd name="T42" fmla="*/ 302 w 623"/>
                <a:gd name="T43" fmla="*/ 569 h 669"/>
                <a:gd name="T44" fmla="*/ 279 w 623"/>
                <a:gd name="T45" fmla="*/ 649 h 669"/>
                <a:gd name="T46" fmla="*/ 295 w 623"/>
                <a:gd name="T47" fmla="*/ 666 h 669"/>
                <a:gd name="T48" fmla="*/ 375 w 623"/>
                <a:gd name="T49" fmla="*/ 645 h 669"/>
                <a:gd name="T50" fmla="*/ 381 w 623"/>
                <a:gd name="T51" fmla="*/ 641 h 669"/>
                <a:gd name="T52" fmla="*/ 592 w 623"/>
                <a:gd name="T53" fmla="*/ 432 h 669"/>
                <a:gd name="T54" fmla="*/ 597 w 623"/>
                <a:gd name="T55" fmla="*/ 348 h 669"/>
                <a:gd name="T56" fmla="*/ 559 w 623"/>
                <a:gd name="T57" fmla="*/ 332 h 669"/>
                <a:gd name="T58" fmla="*/ 530 w 623"/>
                <a:gd name="T59" fmla="*/ 376 h 669"/>
                <a:gd name="T60" fmla="*/ 570 w 623"/>
                <a:gd name="T61" fmla="*/ 416 h 669"/>
                <a:gd name="T62" fmla="*/ 365 w 623"/>
                <a:gd name="T63" fmla="*/ 620 h 669"/>
                <a:gd name="T64" fmla="*/ 326 w 623"/>
                <a:gd name="T65" fmla="*/ 582 h 669"/>
                <a:gd name="T66" fmla="*/ 326 w 623"/>
                <a:gd name="T67" fmla="*/ 580 h 669"/>
                <a:gd name="T68" fmla="*/ 530 w 623"/>
                <a:gd name="T69" fmla="*/ 37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69">
                  <a:moveTo>
                    <a:pt x="0" y="0"/>
                  </a:moveTo>
                  <a:lnTo>
                    <a:pt x="0" y="640"/>
                  </a:lnTo>
                  <a:lnTo>
                    <a:pt x="226" y="640"/>
                  </a:lnTo>
                  <a:cubicBezTo>
                    <a:pt x="245" y="640"/>
                    <a:pt x="245" y="613"/>
                    <a:pt x="226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360"/>
                  </a:lnTo>
                  <a:cubicBezTo>
                    <a:pt x="453" y="378"/>
                    <a:pt x="480" y="378"/>
                    <a:pt x="480" y="36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559" y="332"/>
                  </a:moveTo>
                  <a:cubicBezTo>
                    <a:pt x="536" y="334"/>
                    <a:pt x="524" y="342"/>
                    <a:pt x="511" y="358"/>
                  </a:cubicBezTo>
                  <a:lnTo>
                    <a:pt x="305" y="564"/>
                  </a:lnTo>
                  <a:cubicBezTo>
                    <a:pt x="303" y="565"/>
                    <a:pt x="302" y="567"/>
                    <a:pt x="302" y="569"/>
                  </a:cubicBezTo>
                  <a:lnTo>
                    <a:pt x="279" y="649"/>
                  </a:lnTo>
                  <a:cubicBezTo>
                    <a:pt x="276" y="659"/>
                    <a:pt x="285" y="669"/>
                    <a:pt x="295" y="666"/>
                  </a:cubicBezTo>
                  <a:lnTo>
                    <a:pt x="375" y="645"/>
                  </a:lnTo>
                  <a:cubicBezTo>
                    <a:pt x="378" y="644"/>
                    <a:pt x="380" y="643"/>
                    <a:pt x="381" y="641"/>
                  </a:cubicBezTo>
                  <a:lnTo>
                    <a:pt x="592" y="432"/>
                  </a:lnTo>
                  <a:cubicBezTo>
                    <a:pt x="623" y="401"/>
                    <a:pt x="622" y="372"/>
                    <a:pt x="597" y="348"/>
                  </a:cubicBezTo>
                  <a:cubicBezTo>
                    <a:pt x="587" y="337"/>
                    <a:pt x="573" y="332"/>
                    <a:pt x="559" y="332"/>
                  </a:cubicBezTo>
                  <a:close/>
                  <a:moveTo>
                    <a:pt x="530" y="376"/>
                  </a:moveTo>
                  <a:lnTo>
                    <a:pt x="570" y="416"/>
                  </a:lnTo>
                  <a:lnTo>
                    <a:pt x="365" y="620"/>
                  </a:lnTo>
                  <a:lnTo>
                    <a:pt x="326" y="582"/>
                  </a:lnTo>
                  <a:lnTo>
                    <a:pt x="326" y="580"/>
                  </a:lnTo>
                  <a:lnTo>
                    <a:pt x="530" y="37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Edit File"/>
            <p:cNvSpPr>
              <a:spLocks noChangeAspect="1" noEditPoints="1"/>
            </p:cNvSpPr>
            <p:nvPr/>
          </p:nvSpPr>
          <p:spPr bwMode="auto">
            <a:xfrm>
              <a:off x="4252444" y="2941326"/>
              <a:ext cx="150813" cy="163513"/>
            </a:xfrm>
            <a:custGeom>
              <a:avLst/>
              <a:gdLst>
                <a:gd name="T0" fmla="*/ 0 w 623"/>
                <a:gd name="T1" fmla="*/ 0 h 669"/>
                <a:gd name="T2" fmla="*/ 0 w 623"/>
                <a:gd name="T3" fmla="*/ 640 h 669"/>
                <a:gd name="T4" fmla="*/ 226 w 623"/>
                <a:gd name="T5" fmla="*/ 640 h 669"/>
                <a:gd name="T6" fmla="*/ 226 w 623"/>
                <a:gd name="T7" fmla="*/ 613 h 669"/>
                <a:gd name="T8" fmla="*/ 26 w 623"/>
                <a:gd name="T9" fmla="*/ 613 h 669"/>
                <a:gd name="T10" fmla="*/ 26 w 623"/>
                <a:gd name="T11" fmla="*/ 26 h 669"/>
                <a:gd name="T12" fmla="*/ 266 w 623"/>
                <a:gd name="T13" fmla="*/ 26 h 669"/>
                <a:gd name="T14" fmla="*/ 266 w 623"/>
                <a:gd name="T15" fmla="*/ 213 h 669"/>
                <a:gd name="T16" fmla="*/ 453 w 623"/>
                <a:gd name="T17" fmla="*/ 213 h 669"/>
                <a:gd name="T18" fmla="*/ 453 w 623"/>
                <a:gd name="T19" fmla="*/ 360 h 669"/>
                <a:gd name="T20" fmla="*/ 480 w 623"/>
                <a:gd name="T21" fmla="*/ 360 h 669"/>
                <a:gd name="T22" fmla="*/ 480 w 623"/>
                <a:gd name="T23" fmla="*/ 194 h 669"/>
                <a:gd name="T24" fmla="*/ 285 w 623"/>
                <a:gd name="T25" fmla="*/ 0 h 669"/>
                <a:gd name="T26" fmla="*/ 0 w 623"/>
                <a:gd name="T27" fmla="*/ 0 h 669"/>
                <a:gd name="T28" fmla="*/ 293 w 623"/>
                <a:gd name="T29" fmla="*/ 45 h 669"/>
                <a:gd name="T30" fmla="*/ 434 w 623"/>
                <a:gd name="T31" fmla="*/ 186 h 669"/>
                <a:gd name="T32" fmla="*/ 293 w 623"/>
                <a:gd name="T33" fmla="*/ 186 h 669"/>
                <a:gd name="T34" fmla="*/ 293 w 623"/>
                <a:gd name="T35" fmla="*/ 45 h 669"/>
                <a:gd name="T36" fmla="*/ 559 w 623"/>
                <a:gd name="T37" fmla="*/ 332 h 669"/>
                <a:gd name="T38" fmla="*/ 511 w 623"/>
                <a:gd name="T39" fmla="*/ 358 h 669"/>
                <a:gd name="T40" fmla="*/ 305 w 623"/>
                <a:gd name="T41" fmla="*/ 564 h 669"/>
                <a:gd name="T42" fmla="*/ 302 w 623"/>
                <a:gd name="T43" fmla="*/ 569 h 669"/>
                <a:gd name="T44" fmla="*/ 279 w 623"/>
                <a:gd name="T45" fmla="*/ 649 h 669"/>
                <a:gd name="T46" fmla="*/ 295 w 623"/>
                <a:gd name="T47" fmla="*/ 666 h 669"/>
                <a:gd name="T48" fmla="*/ 375 w 623"/>
                <a:gd name="T49" fmla="*/ 645 h 669"/>
                <a:gd name="T50" fmla="*/ 381 w 623"/>
                <a:gd name="T51" fmla="*/ 641 h 669"/>
                <a:gd name="T52" fmla="*/ 592 w 623"/>
                <a:gd name="T53" fmla="*/ 432 h 669"/>
                <a:gd name="T54" fmla="*/ 597 w 623"/>
                <a:gd name="T55" fmla="*/ 348 h 669"/>
                <a:gd name="T56" fmla="*/ 559 w 623"/>
                <a:gd name="T57" fmla="*/ 332 h 669"/>
                <a:gd name="T58" fmla="*/ 530 w 623"/>
                <a:gd name="T59" fmla="*/ 376 h 669"/>
                <a:gd name="T60" fmla="*/ 570 w 623"/>
                <a:gd name="T61" fmla="*/ 416 h 669"/>
                <a:gd name="T62" fmla="*/ 365 w 623"/>
                <a:gd name="T63" fmla="*/ 620 h 669"/>
                <a:gd name="T64" fmla="*/ 326 w 623"/>
                <a:gd name="T65" fmla="*/ 582 h 669"/>
                <a:gd name="T66" fmla="*/ 326 w 623"/>
                <a:gd name="T67" fmla="*/ 580 h 669"/>
                <a:gd name="T68" fmla="*/ 530 w 623"/>
                <a:gd name="T69" fmla="*/ 37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69">
                  <a:moveTo>
                    <a:pt x="0" y="0"/>
                  </a:moveTo>
                  <a:lnTo>
                    <a:pt x="0" y="640"/>
                  </a:lnTo>
                  <a:lnTo>
                    <a:pt x="226" y="640"/>
                  </a:lnTo>
                  <a:cubicBezTo>
                    <a:pt x="245" y="640"/>
                    <a:pt x="245" y="613"/>
                    <a:pt x="226" y="613"/>
                  </a:cubicBezTo>
                  <a:lnTo>
                    <a:pt x="26" y="613"/>
                  </a:lnTo>
                  <a:lnTo>
                    <a:pt x="26" y="26"/>
                  </a:lnTo>
                  <a:lnTo>
                    <a:pt x="266" y="26"/>
                  </a:lnTo>
                  <a:lnTo>
                    <a:pt x="266" y="213"/>
                  </a:lnTo>
                  <a:lnTo>
                    <a:pt x="453" y="213"/>
                  </a:lnTo>
                  <a:lnTo>
                    <a:pt x="453" y="360"/>
                  </a:lnTo>
                  <a:cubicBezTo>
                    <a:pt x="453" y="378"/>
                    <a:pt x="480" y="378"/>
                    <a:pt x="480" y="360"/>
                  </a:cubicBezTo>
                  <a:lnTo>
                    <a:pt x="480" y="194"/>
                  </a:lnTo>
                  <a:lnTo>
                    <a:pt x="285" y="0"/>
                  </a:lnTo>
                  <a:lnTo>
                    <a:pt x="0" y="0"/>
                  </a:lnTo>
                  <a:close/>
                  <a:moveTo>
                    <a:pt x="293" y="45"/>
                  </a:moveTo>
                  <a:lnTo>
                    <a:pt x="434" y="186"/>
                  </a:lnTo>
                  <a:lnTo>
                    <a:pt x="293" y="186"/>
                  </a:lnTo>
                  <a:lnTo>
                    <a:pt x="293" y="45"/>
                  </a:lnTo>
                  <a:close/>
                  <a:moveTo>
                    <a:pt x="559" y="332"/>
                  </a:moveTo>
                  <a:cubicBezTo>
                    <a:pt x="536" y="334"/>
                    <a:pt x="524" y="342"/>
                    <a:pt x="511" y="358"/>
                  </a:cubicBezTo>
                  <a:lnTo>
                    <a:pt x="305" y="564"/>
                  </a:lnTo>
                  <a:cubicBezTo>
                    <a:pt x="303" y="565"/>
                    <a:pt x="302" y="567"/>
                    <a:pt x="302" y="569"/>
                  </a:cubicBezTo>
                  <a:lnTo>
                    <a:pt x="279" y="649"/>
                  </a:lnTo>
                  <a:cubicBezTo>
                    <a:pt x="276" y="659"/>
                    <a:pt x="285" y="669"/>
                    <a:pt x="295" y="666"/>
                  </a:cubicBezTo>
                  <a:lnTo>
                    <a:pt x="375" y="645"/>
                  </a:lnTo>
                  <a:cubicBezTo>
                    <a:pt x="378" y="644"/>
                    <a:pt x="380" y="643"/>
                    <a:pt x="381" y="641"/>
                  </a:cubicBezTo>
                  <a:lnTo>
                    <a:pt x="592" y="432"/>
                  </a:lnTo>
                  <a:cubicBezTo>
                    <a:pt x="623" y="401"/>
                    <a:pt x="622" y="372"/>
                    <a:pt x="597" y="348"/>
                  </a:cubicBezTo>
                  <a:cubicBezTo>
                    <a:pt x="587" y="337"/>
                    <a:pt x="573" y="332"/>
                    <a:pt x="559" y="332"/>
                  </a:cubicBezTo>
                  <a:close/>
                  <a:moveTo>
                    <a:pt x="530" y="376"/>
                  </a:moveTo>
                  <a:lnTo>
                    <a:pt x="570" y="416"/>
                  </a:lnTo>
                  <a:lnTo>
                    <a:pt x="365" y="620"/>
                  </a:lnTo>
                  <a:lnTo>
                    <a:pt x="326" y="582"/>
                  </a:lnTo>
                  <a:lnTo>
                    <a:pt x="326" y="580"/>
                  </a:lnTo>
                  <a:lnTo>
                    <a:pt x="530" y="37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84" name="표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73543"/>
              </p:ext>
            </p:extLst>
          </p:nvPr>
        </p:nvGraphicFramePr>
        <p:xfrm>
          <a:off x="1941226" y="1866682"/>
          <a:ext cx="9913770" cy="2250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4813"/>
                <a:gridCol w="644577"/>
                <a:gridCol w="898438"/>
                <a:gridCol w="898438"/>
                <a:gridCol w="898438"/>
                <a:gridCol w="898438"/>
                <a:gridCol w="898438"/>
                <a:gridCol w="898438"/>
                <a:gridCol w="898438"/>
                <a:gridCol w="898438"/>
                <a:gridCol w="898438"/>
                <a:gridCol w="8984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주문처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주문번호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주문일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주문인 번호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수령인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수령인 번호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수령인 번호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배송상태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마켓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201301501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2015.01.08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윤용식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01077007887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윤용식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01077007887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01077007887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152-073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서울시 구로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발송완료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5" name="Checkbox"/>
          <p:cNvGrpSpPr/>
          <p:nvPr>
            <p:custDataLst>
              <p:tags r:id="rId3"/>
            </p:custDataLst>
          </p:nvPr>
        </p:nvGrpSpPr>
        <p:grpSpPr>
          <a:xfrm>
            <a:off x="2021527" y="2394462"/>
            <a:ext cx="132080" cy="132080"/>
            <a:chOff x="554563" y="2632903"/>
            <a:chExt cx="129904" cy="131034"/>
          </a:xfrm>
        </p:grpSpPr>
        <p:sp>
          <p:nvSpPr>
            <p:cNvPr id="286" name="Box"/>
            <p:cNvSpPr/>
            <p:nvPr>
              <p:custDataLst>
                <p:tags r:id="rId7"/>
              </p:custDataLst>
            </p:nvPr>
          </p:nvSpPr>
          <p:spPr>
            <a:xfrm>
              <a:off x="554563" y="2632903"/>
              <a:ext cx="129904" cy="1310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7" name="Check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5895" y="2654000"/>
              <a:ext cx="86725" cy="88847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8" name="Cutout"/>
          <p:cNvGrpSpPr/>
          <p:nvPr/>
        </p:nvGrpSpPr>
        <p:grpSpPr>
          <a:xfrm>
            <a:off x="10832829" y="1877309"/>
            <a:ext cx="242761" cy="234823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89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0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9" name="Button"/>
          <p:cNvSpPr>
            <a:spLocks/>
          </p:cNvSpPr>
          <p:nvPr/>
        </p:nvSpPr>
        <p:spPr bwMode="auto">
          <a:xfrm>
            <a:off x="11169913" y="4332094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저장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0" name="Button"/>
          <p:cNvSpPr>
            <a:spLocks/>
          </p:cNvSpPr>
          <p:nvPr/>
        </p:nvSpPr>
        <p:spPr bwMode="auto">
          <a:xfrm>
            <a:off x="10460664" y="4332093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 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1" name="Checkbox"/>
          <p:cNvGrpSpPr/>
          <p:nvPr>
            <p:custDataLst>
              <p:tags r:id="rId4"/>
            </p:custDataLst>
          </p:nvPr>
        </p:nvGrpSpPr>
        <p:grpSpPr>
          <a:xfrm>
            <a:off x="2022051" y="2004165"/>
            <a:ext cx="131556" cy="131556"/>
            <a:chOff x="554563" y="2632644"/>
            <a:chExt cx="131556" cy="131556"/>
          </a:xfrm>
        </p:grpSpPr>
        <p:sp>
          <p:nvSpPr>
            <p:cNvPr id="302" name="Box"/>
            <p:cNvSpPr/>
            <p:nvPr>
              <p:custDataLst>
                <p:tags r:id="rId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3" name="Check" hidden="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7" name="Label"/>
          <p:cNvSpPr txBox="1"/>
          <p:nvPr/>
        </p:nvSpPr>
        <p:spPr>
          <a:xfrm>
            <a:off x="2240450" y="1419601"/>
            <a:ext cx="391864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업로드 </a:t>
            </a:r>
            <a:r>
              <a:rPr lang="en-US" altLang="ko-KR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altLang="ko-KR" sz="16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ebay</a:t>
            </a:r>
            <a:endParaRPr lang="en-US" sz="1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" name="Button"/>
          <p:cNvSpPr>
            <a:spLocks/>
          </p:cNvSpPr>
          <p:nvPr/>
        </p:nvSpPr>
        <p:spPr bwMode="auto">
          <a:xfrm>
            <a:off x="9498169" y="1450285"/>
            <a:ext cx="17803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20150101ebay. </a:t>
            </a:r>
            <a:r>
              <a:rPr 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xlsx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9" name="Button"/>
          <p:cNvSpPr>
            <a:spLocks/>
          </p:cNvSpPr>
          <p:nvPr/>
        </p:nvSpPr>
        <p:spPr bwMode="auto">
          <a:xfrm>
            <a:off x="11310043" y="1450852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업로드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crollbar"/>
          <p:cNvGrpSpPr/>
          <p:nvPr>
            <p:custDataLst>
              <p:tags r:id="rId1"/>
            </p:custDataLst>
          </p:nvPr>
        </p:nvGrpSpPr>
        <p:grpSpPr>
          <a:xfrm>
            <a:off x="1940941" y="4114800"/>
            <a:ext cx="9910286" cy="110743"/>
            <a:chOff x="595686" y="3155465"/>
            <a:chExt cx="2304356" cy="144017"/>
          </a:xfrm>
          <a:solidFill>
            <a:srgbClr val="FFFFFF"/>
          </a:solidFill>
        </p:grpSpPr>
        <p:sp>
          <p:nvSpPr>
            <p:cNvPr id="114" name="Track"/>
            <p:cNvSpPr/>
            <p:nvPr/>
          </p:nvSpPr>
          <p:spPr>
            <a:xfrm>
              <a:off x="595686" y="3155465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Scroll Thumb"/>
            <p:cNvSpPr/>
            <p:nvPr>
              <p:custDataLst>
                <p:tags r:id="rId35"/>
              </p:custDataLst>
            </p:nvPr>
          </p:nvSpPr>
          <p:spPr>
            <a:xfrm>
              <a:off x="633602" y="3195354"/>
              <a:ext cx="1174283" cy="5945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vron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 bwMode="auto">
            <a:xfrm rot="5400000" flipH="1">
              <a:off x="572050" y="3223261"/>
              <a:ext cx="83240" cy="841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Chevron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 bwMode="auto">
            <a:xfrm rot="16200000" flipH="1">
              <a:off x="2841176" y="3223261"/>
              <a:ext cx="83240" cy="841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4" name="Group Box"/>
          <p:cNvGrpSpPr/>
          <p:nvPr>
            <p:custDataLst>
              <p:tags r:id="rId2"/>
            </p:custDataLst>
          </p:nvPr>
        </p:nvGrpSpPr>
        <p:grpSpPr>
          <a:xfrm>
            <a:off x="46713" y="2993453"/>
            <a:ext cx="1729081" cy="940570"/>
            <a:chOff x="595686" y="1184134"/>
            <a:chExt cx="1828800" cy="1792904"/>
          </a:xfrm>
          <a:solidFill>
            <a:schemeClr val="bg1">
              <a:lumMod val="95000"/>
            </a:schemeClr>
          </a:solidFill>
        </p:grpSpPr>
        <p:sp>
          <p:nvSpPr>
            <p:cNvPr id="155" name="Panel"/>
            <p:cNvSpPr/>
            <p:nvPr>
              <p:custDataLst>
                <p:tags r:id="rId33"/>
              </p:custDataLst>
            </p:nvPr>
          </p:nvSpPr>
          <p:spPr>
            <a:xfrm>
              <a:off x="595686" y="1331118"/>
              <a:ext cx="1828800" cy="164592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Label"/>
            <p:cNvSpPr txBox="1"/>
            <p:nvPr>
              <p:custDataLst>
                <p:tags r:id="rId34"/>
              </p:custDataLst>
            </p:nvPr>
          </p:nvSpPr>
          <p:spPr>
            <a:xfrm>
              <a:off x="651555" y="1184134"/>
              <a:ext cx="735962" cy="3872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2015-4-9</a:t>
              </a:r>
            </a:p>
          </p:txBody>
        </p:sp>
      </p:grpSp>
      <p:grpSp>
        <p:nvGrpSpPr>
          <p:cNvPr id="151" name="Group Box"/>
          <p:cNvGrpSpPr/>
          <p:nvPr>
            <p:custDataLst>
              <p:tags r:id="rId3"/>
            </p:custDataLst>
          </p:nvPr>
        </p:nvGrpSpPr>
        <p:grpSpPr>
          <a:xfrm>
            <a:off x="46734" y="1484158"/>
            <a:ext cx="1729081" cy="1381740"/>
            <a:chOff x="595686" y="1184134"/>
            <a:chExt cx="1828800" cy="1743198"/>
          </a:xfrm>
          <a:solidFill>
            <a:schemeClr val="bg1">
              <a:lumMod val="95000"/>
            </a:schemeClr>
          </a:solidFill>
        </p:grpSpPr>
        <p:sp>
          <p:nvSpPr>
            <p:cNvPr id="152" name="Panel"/>
            <p:cNvSpPr/>
            <p:nvPr>
              <p:custDataLst>
                <p:tags r:id="rId31"/>
              </p:custDataLst>
            </p:nvPr>
          </p:nvSpPr>
          <p:spPr>
            <a:xfrm>
              <a:off x="595686" y="1281414"/>
              <a:ext cx="1828800" cy="164591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Label"/>
            <p:cNvSpPr txBox="1"/>
            <p:nvPr>
              <p:custDataLst>
                <p:tags r:id="rId32"/>
              </p:custDataLst>
            </p:nvPr>
          </p:nvSpPr>
          <p:spPr>
            <a:xfrm>
              <a:off x="651555" y="1184134"/>
              <a:ext cx="824124" cy="25627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2015-4-10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Line"/>
          <p:cNvCxnSpPr>
            <a:cxnSpLocks/>
          </p:cNvCxnSpPr>
          <p:nvPr/>
        </p:nvCxnSpPr>
        <p:spPr bwMode="auto">
          <a:xfrm>
            <a:off x="52180" y="1275736"/>
            <a:ext cx="1204886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54298" y="543845"/>
            <a:ext cx="2497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solidFill>
                  <a:schemeClr val="bg1">
                    <a:lumMod val="50000"/>
                  </a:schemeClr>
                </a:solidFill>
              </a:rPr>
              <a:t>Catcel</a:t>
            </a:r>
            <a:endParaRPr lang="en-US" altLang="ko-KR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Line"/>
          <p:cNvCxnSpPr>
            <a:cxnSpLocks/>
          </p:cNvCxnSpPr>
          <p:nvPr/>
        </p:nvCxnSpPr>
        <p:spPr bwMode="auto">
          <a:xfrm flipH="1">
            <a:off x="1777602" y="1282591"/>
            <a:ext cx="2732" cy="544695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Bulleted List"/>
          <p:cNvSpPr txBox="1"/>
          <p:nvPr/>
        </p:nvSpPr>
        <p:spPr>
          <a:xfrm>
            <a:off x="99525" y="1724712"/>
            <a:ext cx="1071848" cy="1074140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옥션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마켓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인터파크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11st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GS eShop</a:t>
            </a:r>
          </a:p>
        </p:txBody>
      </p:sp>
      <p:sp>
        <p:nvSpPr>
          <p:cNvPr id="161" name="Bulleted List"/>
          <p:cNvSpPr txBox="1"/>
          <p:nvPr/>
        </p:nvSpPr>
        <p:spPr>
          <a:xfrm>
            <a:off x="99525" y="3242318"/>
            <a:ext cx="1071848" cy="658642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옥션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마켓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인터파크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2" name="Group Box"/>
          <p:cNvGrpSpPr/>
          <p:nvPr>
            <p:custDataLst>
              <p:tags r:id="rId4"/>
            </p:custDataLst>
          </p:nvPr>
        </p:nvGrpSpPr>
        <p:grpSpPr>
          <a:xfrm>
            <a:off x="46713" y="4060934"/>
            <a:ext cx="1729081" cy="1381740"/>
            <a:chOff x="595686" y="1184134"/>
            <a:chExt cx="1828800" cy="1743198"/>
          </a:xfrm>
          <a:solidFill>
            <a:schemeClr val="bg1">
              <a:lumMod val="95000"/>
            </a:schemeClr>
          </a:solidFill>
        </p:grpSpPr>
        <p:sp>
          <p:nvSpPr>
            <p:cNvPr id="163" name="Panel"/>
            <p:cNvSpPr/>
            <p:nvPr>
              <p:custDataLst>
                <p:tags r:id="rId29"/>
              </p:custDataLst>
            </p:nvPr>
          </p:nvSpPr>
          <p:spPr>
            <a:xfrm>
              <a:off x="595686" y="1281414"/>
              <a:ext cx="1828800" cy="164591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Label"/>
            <p:cNvSpPr txBox="1"/>
            <p:nvPr>
              <p:custDataLst>
                <p:tags r:id="rId30"/>
              </p:custDataLst>
            </p:nvPr>
          </p:nvSpPr>
          <p:spPr>
            <a:xfrm>
              <a:off x="651555" y="1184134"/>
              <a:ext cx="735962" cy="25627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2015-4-8</a:t>
              </a:r>
            </a:p>
          </p:txBody>
        </p:sp>
      </p:grpSp>
      <p:sp>
        <p:nvSpPr>
          <p:cNvPr id="165" name="Bulleted List"/>
          <p:cNvSpPr txBox="1"/>
          <p:nvPr/>
        </p:nvSpPr>
        <p:spPr>
          <a:xfrm>
            <a:off x="99525" y="4329048"/>
            <a:ext cx="1071848" cy="1074140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옥션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마켓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인터파크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11st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GS eShop</a:t>
            </a:r>
          </a:p>
        </p:txBody>
      </p:sp>
      <p:grpSp>
        <p:nvGrpSpPr>
          <p:cNvPr id="166" name="Group Box"/>
          <p:cNvGrpSpPr/>
          <p:nvPr>
            <p:custDataLst>
              <p:tags r:id="rId5"/>
            </p:custDataLst>
          </p:nvPr>
        </p:nvGrpSpPr>
        <p:grpSpPr>
          <a:xfrm>
            <a:off x="46702" y="5568407"/>
            <a:ext cx="1729081" cy="1111551"/>
            <a:chOff x="595686" y="1184133"/>
            <a:chExt cx="1828800" cy="1768615"/>
          </a:xfrm>
          <a:solidFill>
            <a:schemeClr val="bg1">
              <a:lumMod val="95000"/>
            </a:schemeClr>
          </a:solidFill>
        </p:grpSpPr>
        <p:sp>
          <p:nvSpPr>
            <p:cNvPr id="167" name="Panel"/>
            <p:cNvSpPr/>
            <p:nvPr>
              <p:custDataLst>
                <p:tags r:id="rId27"/>
              </p:custDataLst>
            </p:nvPr>
          </p:nvSpPr>
          <p:spPr>
            <a:xfrm>
              <a:off x="595686" y="1306826"/>
              <a:ext cx="1828800" cy="164592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Label"/>
            <p:cNvSpPr txBox="1"/>
            <p:nvPr>
              <p:custDataLst>
                <p:tags r:id="rId28"/>
              </p:custDataLst>
            </p:nvPr>
          </p:nvSpPr>
          <p:spPr>
            <a:xfrm>
              <a:off x="651555" y="1184133"/>
              <a:ext cx="735962" cy="3232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2015-4-7</a:t>
              </a:r>
            </a:p>
          </p:txBody>
        </p:sp>
      </p:grpSp>
      <p:sp>
        <p:nvSpPr>
          <p:cNvPr id="169" name="Bulleted List"/>
          <p:cNvSpPr txBox="1"/>
          <p:nvPr/>
        </p:nvSpPr>
        <p:spPr>
          <a:xfrm>
            <a:off x="99525" y="5791551"/>
            <a:ext cx="1071848" cy="83561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옥션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마켓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인터파크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11st</a:t>
            </a:r>
          </a:p>
        </p:txBody>
      </p:sp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57102"/>
              </p:ext>
            </p:extLst>
          </p:nvPr>
        </p:nvGraphicFramePr>
        <p:xfrm>
          <a:off x="1941226" y="1866682"/>
          <a:ext cx="9913770" cy="2250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4813"/>
                <a:gridCol w="644577"/>
                <a:gridCol w="898438"/>
                <a:gridCol w="898438"/>
                <a:gridCol w="898438"/>
                <a:gridCol w="898438"/>
                <a:gridCol w="898438"/>
                <a:gridCol w="898438"/>
                <a:gridCol w="898438"/>
                <a:gridCol w="898438"/>
                <a:gridCol w="898438"/>
                <a:gridCol w="8984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주문처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주문번호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주문일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주문인 번호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수령인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수령인 번호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수령인 번호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배송상태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마켓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201301501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2015.01.08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윤용식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01077007887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윤용식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01077007887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01077007887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152-073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서울시 구로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발송완료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" name="Browser"/>
          <p:cNvGrpSpPr/>
          <p:nvPr>
            <p:custDataLst>
              <p:tags r:id="rId6"/>
            </p:custDataLst>
          </p:nvPr>
        </p:nvGrpSpPr>
        <p:grpSpPr>
          <a:xfrm>
            <a:off x="52176" y="36368"/>
            <a:ext cx="12048872" cy="6686330"/>
            <a:chOff x="595684" y="1261242"/>
            <a:chExt cx="6668466" cy="4352542"/>
          </a:xfrm>
        </p:grpSpPr>
        <p:sp>
          <p:nvSpPr>
            <p:cNvPr id="20" name="Window Body"/>
            <p:cNvSpPr/>
            <p:nvPr>
              <p:custDataLst>
                <p:tags r:id="rId18"/>
              </p:custDataLst>
            </p:nvPr>
          </p:nvSpPr>
          <p:spPr>
            <a:xfrm>
              <a:off x="595684" y="1609496"/>
              <a:ext cx="6668462" cy="4004288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 Bar"/>
            <p:cNvSpPr/>
            <p:nvPr>
              <p:custDataLst>
                <p:tags r:id="rId19"/>
              </p:custDataLst>
            </p:nvPr>
          </p:nvSpPr>
          <p:spPr>
            <a:xfrm>
              <a:off x="595684" y="1261242"/>
              <a:ext cx="6668466" cy="3496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Menu Button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132494" y="1461452"/>
              <a:ext cx="82589" cy="7337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lose Button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147436" y="1307620"/>
              <a:ext cx="54473" cy="620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ddress Box"/>
            <p:cNvSpPr/>
            <p:nvPr>
              <p:custDataLst>
                <p:tags r:id="rId22"/>
              </p:custDataLst>
            </p:nvPr>
          </p:nvSpPr>
          <p:spPr>
            <a:xfrm>
              <a:off x="1095402" y="1420756"/>
              <a:ext cx="5988025" cy="15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www.catcel.co.kr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Document Icon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137533" y="1454734"/>
              <a:ext cx="51839" cy="8680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Navigation Buttons"/>
            <p:cNvGrpSpPr/>
            <p:nvPr/>
          </p:nvGrpSpPr>
          <p:grpSpPr>
            <a:xfrm>
              <a:off x="665371" y="1441814"/>
              <a:ext cx="354955" cy="112642"/>
              <a:chOff x="665371" y="1441814"/>
              <a:chExt cx="354955" cy="112642"/>
            </a:xfrm>
          </p:grpSpPr>
          <p:sp>
            <p:nvSpPr>
              <p:cNvPr id="27" name="Back Button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5371" y="1458868"/>
                <a:ext cx="84346" cy="78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orward Button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98917" y="1458868"/>
                <a:ext cx="84346" cy="78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Reload Button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932465" y="1441814"/>
                <a:ext cx="87861" cy="1126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7" name="Checkbox"/>
          <p:cNvGrpSpPr/>
          <p:nvPr>
            <p:custDataLst>
              <p:tags r:id="rId7"/>
            </p:custDataLst>
          </p:nvPr>
        </p:nvGrpSpPr>
        <p:grpSpPr>
          <a:xfrm>
            <a:off x="2021527" y="2394462"/>
            <a:ext cx="132080" cy="132080"/>
            <a:chOff x="554563" y="2632903"/>
            <a:chExt cx="129904" cy="131034"/>
          </a:xfrm>
        </p:grpSpPr>
        <p:sp>
          <p:nvSpPr>
            <p:cNvPr id="178" name="Box"/>
            <p:cNvSpPr/>
            <p:nvPr>
              <p:custDataLst>
                <p:tags r:id="rId16"/>
              </p:custDataLst>
            </p:nvPr>
          </p:nvSpPr>
          <p:spPr>
            <a:xfrm>
              <a:off x="554563" y="2632903"/>
              <a:ext cx="129904" cy="1310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Check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5895" y="2654000"/>
              <a:ext cx="86725" cy="88847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1" name="Cutout"/>
          <p:cNvGrpSpPr/>
          <p:nvPr/>
        </p:nvGrpSpPr>
        <p:grpSpPr>
          <a:xfrm>
            <a:off x="10832829" y="1877309"/>
            <a:ext cx="242761" cy="234823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82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75" y="659616"/>
            <a:ext cx="529950" cy="529950"/>
          </a:xfrm>
          <a:prstGeom prst="rect">
            <a:avLst/>
          </a:prstGeom>
          <a:noFill/>
        </p:spPr>
      </p:pic>
      <p:sp>
        <p:nvSpPr>
          <p:cNvPr id="190" name="Align Justify"/>
          <p:cNvSpPr>
            <a:spLocks noChangeAspect="1" noEditPoints="1"/>
          </p:cNvSpPr>
          <p:nvPr/>
        </p:nvSpPr>
        <p:spPr bwMode="auto">
          <a:xfrm>
            <a:off x="1940941" y="1462054"/>
            <a:ext cx="245570" cy="22230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4" name="그룹 263"/>
          <p:cNvGrpSpPr/>
          <p:nvPr/>
        </p:nvGrpSpPr>
        <p:grpSpPr>
          <a:xfrm>
            <a:off x="1287185" y="5758433"/>
            <a:ext cx="370443" cy="875675"/>
            <a:chOff x="6992856" y="1401011"/>
            <a:chExt cx="370443" cy="875675"/>
          </a:xfrm>
        </p:grpSpPr>
        <p:grpSp>
          <p:nvGrpSpPr>
            <p:cNvPr id="202" name="그룹 201"/>
            <p:cNvGrpSpPr/>
            <p:nvPr/>
          </p:nvGrpSpPr>
          <p:grpSpPr>
            <a:xfrm>
              <a:off x="6992856" y="1636005"/>
              <a:ext cx="368100" cy="165100"/>
              <a:chOff x="10310649" y="2105220"/>
              <a:chExt cx="368100" cy="165100"/>
            </a:xfrm>
          </p:grpSpPr>
          <p:sp>
            <p:nvSpPr>
              <p:cNvPr id="200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6992856" y="1401011"/>
              <a:ext cx="368100" cy="165100"/>
              <a:chOff x="10310649" y="2105220"/>
              <a:chExt cx="368100" cy="165100"/>
            </a:xfrm>
          </p:grpSpPr>
          <p:sp>
            <p:nvSpPr>
              <p:cNvPr id="204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6995199" y="1870999"/>
              <a:ext cx="368100" cy="165100"/>
              <a:chOff x="10310649" y="2105220"/>
              <a:chExt cx="368100" cy="165100"/>
            </a:xfrm>
          </p:grpSpPr>
          <p:sp>
            <p:nvSpPr>
              <p:cNvPr id="207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6992856" y="2111586"/>
              <a:ext cx="368100" cy="165100"/>
              <a:chOff x="10310649" y="2105220"/>
              <a:chExt cx="368100" cy="165100"/>
            </a:xfrm>
          </p:grpSpPr>
          <p:sp>
            <p:nvSpPr>
              <p:cNvPr id="210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6" name="그룹 215"/>
          <p:cNvGrpSpPr/>
          <p:nvPr/>
        </p:nvGrpSpPr>
        <p:grpSpPr>
          <a:xfrm>
            <a:off x="1287185" y="1665817"/>
            <a:ext cx="370443" cy="1116262"/>
            <a:chOff x="8686715" y="1595228"/>
            <a:chExt cx="370443" cy="1116262"/>
          </a:xfrm>
        </p:grpSpPr>
        <p:grpSp>
          <p:nvGrpSpPr>
            <p:cNvPr id="217" name="그룹 216"/>
            <p:cNvGrpSpPr/>
            <p:nvPr/>
          </p:nvGrpSpPr>
          <p:grpSpPr>
            <a:xfrm>
              <a:off x="8686715" y="1830222"/>
              <a:ext cx="368100" cy="165100"/>
              <a:chOff x="10310649" y="2105220"/>
              <a:chExt cx="368100" cy="165100"/>
            </a:xfrm>
          </p:grpSpPr>
          <p:sp>
            <p:nvSpPr>
              <p:cNvPr id="230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8" name="그룹 217"/>
            <p:cNvGrpSpPr/>
            <p:nvPr/>
          </p:nvGrpSpPr>
          <p:grpSpPr>
            <a:xfrm>
              <a:off x="8686715" y="1595228"/>
              <a:ext cx="368100" cy="165100"/>
              <a:chOff x="10310649" y="2105220"/>
              <a:chExt cx="368100" cy="165100"/>
            </a:xfrm>
          </p:grpSpPr>
          <p:sp>
            <p:nvSpPr>
              <p:cNvPr id="228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8689058" y="2065216"/>
              <a:ext cx="368100" cy="165100"/>
              <a:chOff x="10310649" y="2105220"/>
              <a:chExt cx="368100" cy="165100"/>
            </a:xfrm>
          </p:grpSpPr>
          <p:sp>
            <p:nvSpPr>
              <p:cNvPr id="226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8686715" y="2305803"/>
              <a:ext cx="368100" cy="165100"/>
              <a:chOff x="10310649" y="2105220"/>
              <a:chExt cx="368100" cy="165100"/>
            </a:xfrm>
          </p:grpSpPr>
          <p:sp>
            <p:nvSpPr>
              <p:cNvPr id="224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8686715" y="2546390"/>
              <a:ext cx="368100" cy="165100"/>
              <a:chOff x="10310649" y="2105220"/>
              <a:chExt cx="368100" cy="165100"/>
            </a:xfrm>
          </p:grpSpPr>
          <p:sp>
            <p:nvSpPr>
              <p:cNvPr id="222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5" name="그룹 264"/>
          <p:cNvGrpSpPr/>
          <p:nvPr/>
        </p:nvGrpSpPr>
        <p:grpSpPr>
          <a:xfrm>
            <a:off x="1284842" y="3228474"/>
            <a:ext cx="370443" cy="635088"/>
            <a:chOff x="9506063" y="1507085"/>
            <a:chExt cx="370443" cy="635088"/>
          </a:xfrm>
        </p:grpSpPr>
        <p:grpSp>
          <p:nvGrpSpPr>
            <p:cNvPr id="233" name="그룹 232"/>
            <p:cNvGrpSpPr/>
            <p:nvPr/>
          </p:nvGrpSpPr>
          <p:grpSpPr>
            <a:xfrm>
              <a:off x="9506063" y="1742079"/>
              <a:ext cx="368100" cy="165100"/>
              <a:chOff x="10310649" y="2105220"/>
              <a:chExt cx="368100" cy="165100"/>
            </a:xfrm>
          </p:grpSpPr>
          <p:sp>
            <p:nvSpPr>
              <p:cNvPr id="246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9506063" y="1507085"/>
              <a:ext cx="368100" cy="165100"/>
              <a:chOff x="10310649" y="2105220"/>
              <a:chExt cx="368100" cy="165100"/>
            </a:xfrm>
          </p:grpSpPr>
          <p:sp>
            <p:nvSpPr>
              <p:cNvPr id="244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9508406" y="1977073"/>
              <a:ext cx="368100" cy="165100"/>
              <a:chOff x="10310649" y="2105220"/>
              <a:chExt cx="368100" cy="165100"/>
            </a:xfrm>
          </p:grpSpPr>
          <p:sp>
            <p:nvSpPr>
              <p:cNvPr id="242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8" name="그룹 247"/>
          <p:cNvGrpSpPr/>
          <p:nvPr/>
        </p:nvGrpSpPr>
        <p:grpSpPr>
          <a:xfrm>
            <a:off x="1287185" y="4282914"/>
            <a:ext cx="370443" cy="1116262"/>
            <a:chOff x="8686715" y="1595228"/>
            <a:chExt cx="370443" cy="1116262"/>
          </a:xfrm>
        </p:grpSpPr>
        <p:grpSp>
          <p:nvGrpSpPr>
            <p:cNvPr id="249" name="그룹 248"/>
            <p:cNvGrpSpPr/>
            <p:nvPr/>
          </p:nvGrpSpPr>
          <p:grpSpPr>
            <a:xfrm>
              <a:off x="8686715" y="1830222"/>
              <a:ext cx="368100" cy="165100"/>
              <a:chOff x="10310649" y="2105220"/>
              <a:chExt cx="368100" cy="165100"/>
            </a:xfrm>
          </p:grpSpPr>
          <p:sp>
            <p:nvSpPr>
              <p:cNvPr id="262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8686715" y="1595228"/>
              <a:ext cx="368100" cy="165100"/>
              <a:chOff x="10310649" y="2105220"/>
              <a:chExt cx="368100" cy="165100"/>
            </a:xfrm>
          </p:grpSpPr>
          <p:sp>
            <p:nvSpPr>
              <p:cNvPr id="260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689058" y="2065216"/>
              <a:ext cx="368100" cy="165100"/>
              <a:chOff x="10310649" y="2105220"/>
              <a:chExt cx="368100" cy="165100"/>
            </a:xfrm>
          </p:grpSpPr>
          <p:sp>
            <p:nvSpPr>
              <p:cNvPr id="258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8686715" y="2305803"/>
              <a:ext cx="368100" cy="165100"/>
              <a:chOff x="10310649" y="2105220"/>
              <a:chExt cx="368100" cy="165100"/>
            </a:xfrm>
          </p:grpSpPr>
          <p:sp>
            <p:nvSpPr>
              <p:cNvPr id="256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8686715" y="2546390"/>
              <a:ext cx="368100" cy="165100"/>
              <a:chOff x="10310649" y="2105220"/>
              <a:chExt cx="368100" cy="165100"/>
            </a:xfrm>
          </p:grpSpPr>
          <p:sp>
            <p:nvSpPr>
              <p:cNvPr id="254" name="Edit File"/>
              <p:cNvSpPr>
                <a:spLocks noChangeAspect="1" noEditPoints="1"/>
              </p:cNvSpPr>
              <p:nvPr/>
            </p:nvSpPr>
            <p:spPr bwMode="auto">
              <a:xfrm>
                <a:off x="10310649" y="2106807"/>
                <a:ext cx="150813" cy="163513"/>
              </a:xfrm>
              <a:custGeom>
                <a:avLst/>
                <a:gdLst>
                  <a:gd name="T0" fmla="*/ 0 w 623"/>
                  <a:gd name="T1" fmla="*/ 0 h 669"/>
                  <a:gd name="T2" fmla="*/ 0 w 623"/>
                  <a:gd name="T3" fmla="*/ 640 h 669"/>
                  <a:gd name="T4" fmla="*/ 226 w 623"/>
                  <a:gd name="T5" fmla="*/ 640 h 669"/>
                  <a:gd name="T6" fmla="*/ 226 w 623"/>
                  <a:gd name="T7" fmla="*/ 613 h 669"/>
                  <a:gd name="T8" fmla="*/ 26 w 623"/>
                  <a:gd name="T9" fmla="*/ 613 h 669"/>
                  <a:gd name="T10" fmla="*/ 26 w 623"/>
                  <a:gd name="T11" fmla="*/ 26 h 669"/>
                  <a:gd name="T12" fmla="*/ 266 w 623"/>
                  <a:gd name="T13" fmla="*/ 26 h 669"/>
                  <a:gd name="T14" fmla="*/ 266 w 623"/>
                  <a:gd name="T15" fmla="*/ 213 h 669"/>
                  <a:gd name="T16" fmla="*/ 453 w 623"/>
                  <a:gd name="T17" fmla="*/ 213 h 669"/>
                  <a:gd name="T18" fmla="*/ 453 w 623"/>
                  <a:gd name="T19" fmla="*/ 360 h 669"/>
                  <a:gd name="T20" fmla="*/ 480 w 623"/>
                  <a:gd name="T21" fmla="*/ 360 h 669"/>
                  <a:gd name="T22" fmla="*/ 480 w 623"/>
                  <a:gd name="T23" fmla="*/ 194 h 669"/>
                  <a:gd name="T24" fmla="*/ 285 w 623"/>
                  <a:gd name="T25" fmla="*/ 0 h 669"/>
                  <a:gd name="T26" fmla="*/ 0 w 623"/>
                  <a:gd name="T27" fmla="*/ 0 h 669"/>
                  <a:gd name="T28" fmla="*/ 293 w 623"/>
                  <a:gd name="T29" fmla="*/ 45 h 669"/>
                  <a:gd name="T30" fmla="*/ 434 w 623"/>
                  <a:gd name="T31" fmla="*/ 186 h 669"/>
                  <a:gd name="T32" fmla="*/ 293 w 623"/>
                  <a:gd name="T33" fmla="*/ 186 h 669"/>
                  <a:gd name="T34" fmla="*/ 293 w 623"/>
                  <a:gd name="T35" fmla="*/ 45 h 669"/>
                  <a:gd name="T36" fmla="*/ 559 w 623"/>
                  <a:gd name="T37" fmla="*/ 332 h 669"/>
                  <a:gd name="T38" fmla="*/ 511 w 623"/>
                  <a:gd name="T39" fmla="*/ 358 h 669"/>
                  <a:gd name="T40" fmla="*/ 305 w 623"/>
                  <a:gd name="T41" fmla="*/ 564 h 669"/>
                  <a:gd name="T42" fmla="*/ 302 w 623"/>
                  <a:gd name="T43" fmla="*/ 569 h 669"/>
                  <a:gd name="T44" fmla="*/ 279 w 623"/>
                  <a:gd name="T45" fmla="*/ 649 h 669"/>
                  <a:gd name="T46" fmla="*/ 295 w 623"/>
                  <a:gd name="T47" fmla="*/ 666 h 669"/>
                  <a:gd name="T48" fmla="*/ 375 w 623"/>
                  <a:gd name="T49" fmla="*/ 645 h 669"/>
                  <a:gd name="T50" fmla="*/ 381 w 623"/>
                  <a:gd name="T51" fmla="*/ 641 h 669"/>
                  <a:gd name="T52" fmla="*/ 592 w 623"/>
                  <a:gd name="T53" fmla="*/ 432 h 669"/>
                  <a:gd name="T54" fmla="*/ 597 w 623"/>
                  <a:gd name="T55" fmla="*/ 348 h 669"/>
                  <a:gd name="T56" fmla="*/ 559 w 623"/>
                  <a:gd name="T57" fmla="*/ 332 h 669"/>
                  <a:gd name="T58" fmla="*/ 530 w 623"/>
                  <a:gd name="T59" fmla="*/ 376 h 669"/>
                  <a:gd name="T60" fmla="*/ 570 w 623"/>
                  <a:gd name="T61" fmla="*/ 416 h 669"/>
                  <a:gd name="T62" fmla="*/ 365 w 623"/>
                  <a:gd name="T63" fmla="*/ 620 h 669"/>
                  <a:gd name="T64" fmla="*/ 326 w 623"/>
                  <a:gd name="T65" fmla="*/ 582 h 669"/>
                  <a:gd name="T66" fmla="*/ 326 w 623"/>
                  <a:gd name="T67" fmla="*/ 580 h 669"/>
                  <a:gd name="T68" fmla="*/ 530 w 623"/>
                  <a:gd name="T69" fmla="*/ 376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3" h="669">
                    <a:moveTo>
                      <a:pt x="0" y="0"/>
                    </a:moveTo>
                    <a:lnTo>
                      <a:pt x="0" y="640"/>
                    </a:lnTo>
                    <a:lnTo>
                      <a:pt x="226" y="640"/>
                    </a:lnTo>
                    <a:cubicBezTo>
                      <a:pt x="245" y="640"/>
                      <a:pt x="245" y="613"/>
                      <a:pt x="226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360"/>
                    </a:lnTo>
                    <a:cubicBezTo>
                      <a:pt x="453" y="378"/>
                      <a:pt x="480" y="378"/>
                      <a:pt x="480" y="36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559" y="332"/>
                    </a:moveTo>
                    <a:cubicBezTo>
                      <a:pt x="536" y="334"/>
                      <a:pt x="524" y="342"/>
                      <a:pt x="511" y="358"/>
                    </a:cubicBezTo>
                    <a:lnTo>
                      <a:pt x="305" y="564"/>
                    </a:lnTo>
                    <a:cubicBezTo>
                      <a:pt x="303" y="565"/>
                      <a:pt x="302" y="567"/>
                      <a:pt x="302" y="569"/>
                    </a:cubicBezTo>
                    <a:lnTo>
                      <a:pt x="279" y="649"/>
                    </a:lnTo>
                    <a:cubicBezTo>
                      <a:pt x="276" y="659"/>
                      <a:pt x="285" y="669"/>
                      <a:pt x="295" y="666"/>
                    </a:cubicBezTo>
                    <a:lnTo>
                      <a:pt x="375" y="645"/>
                    </a:lnTo>
                    <a:cubicBezTo>
                      <a:pt x="378" y="644"/>
                      <a:pt x="380" y="643"/>
                      <a:pt x="381" y="641"/>
                    </a:cubicBezTo>
                    <a:lnTo>
                      <a:pt x="592" y="432"/>
                    </a:lnTo>
                    <a:cubicBezTo>
                      <a:pt x="623" y="401"/>
                      <a:pt x="622" y="372"/>
                      <a:pt x="597" y="348"/>
                    </a:cubicBezTo>
                    <a:cubicBezTo>
                      <a:pt x="587" y="337"/>
                      <a:pt x="573" y="332"/>
                      <a:pt x="559" y="332"/>
                    </a:cubicBezTo>
                    <a:close/>
                    <a:moveTo>
                      <a:pt x="530" y="376"/>
                    </a:moveTo>
                    <a:lnTo>
                      <a:pt x="570" y="416"/>
                    </a:lnTo>
                    <a:lnTo>
                      <a:pt x="365" y="620"/>
                    </a:lnTo>
                    <a:lnTo>
                      <a:pt x="326" y="582"/>
                    </a:lnTo>
                    <a:lnTo>
                      <a:pt x="326" y="580"/>
                    </a:lnTo>
                    <a:lnTo>
                      <a:pt x="530" y="37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Delete File"/>
              <p:cNvSpPr>
                <a:spLocks noChangeAspect="1" noEditPoints="1"/>
              </p:cNvSpPr>
              <p:nvPr/>
            </p:nvSpPr>
            <p:spPr bwMode="auto">
              <a:xfrm>
                <a:off x="10527936" y="2105220"/>
                <a:ext cx="150813" cy="165100"/>
              </a:xfrm>
              <a:custGeom>
                <a:avLst/>
                <a:gdLst>
                  <a:gd name="T0" fmla="*/ 0 w 622"/>
                  <a:gd name="T1" fmla="*/ 0 h 675"/>
                  <a:gd name="T2" fmla="*/ 0 w 622"/>
                  <a:gd name="T3" fmla="*/ 640 h 675"/>
                  <a:gd name="T4" fmla="*/ 293 w 622"/>
                  <a:gd name="T5" fmla="*/ 640 h 675"/>
                  <a:gd name="T6" fmla="*/ 293 w 622"/>
                  <a:gd name="T7" fmla="*/ 613 h 675"/>
                  <a:gd name="T8" fmla="*/ 26 w 622"/>
                  <a:gd name="T9" fmla="*/ 613 h 675"/>
                  <a:gd name="T10" fmla="*/ 26 w 622"/>
                  <a:gd name="T11" fmla="*/ 26 h 675"/>
                  <a:gd name="T12" fmla="*/ 266 w 622"/>
                  <a:gd name="T13" fmla="*/ 26 h 675"/>
                  <a:gd name="T14" fmla="*/ 266 w 622"/>
                  <a:gd name="T15" fmla="*/ 213 h 675"/>
                  <a:gd name="T16" fmla="*/ 453 w 622"/>
                  <a:gd name="T17" fmla="*/ 213 h 675"/>
                  <a:gd name="T18" fmla="*/ 453 w 622"/>
                  <a:gd name="T19" fmla="*/ 400 h 675"/>
                  <a:gd name="T20" fmla="*/ 480 w 622"/>
                  <a:gd name="T21" fmla="*/ 400 h 675"/>
                  <a:gd name="T22" fmla="*/ 480 w 622"/>
                  <a:gd name="T23" fmla="*/ 194 h 675"/>
                  <a:gd name="T24" fmla="*/ 285 w 622"/>
                  <a:gd name="T25" fmla="*/ 0 h 675"/>
                  <a:gd name="T26" fmla="*/ 0 w 622"/>
                  <a:gd name="T27" fmla="*/ 0 h 675"/>
                  <a:gd name="T28" fmla="*/ 293 w 622"/>
                  <a:gd name="T29" fmla="*/ 45 h 675"/>
                  <a:gd name="T30" fmla="*/ 434 w 622"/>
                  <a:gd name="T31" fmla="*/ 186 h 675"/>
                  <a:gd name="T32" fmla="*/ 293 w 622"/>
                  <a:gd name="T33" fmla="*/ 186 h 675"/>
                  <a:gd name="T34" fmla="*/ 293 w 622"/>
                  <a:gd name="T35" fmla="*/ 45 h 675"/>
                  <a:gd name="T36" fmla="*/ 359 w 622"/>
                  <a:gd name="T37" fmla="*/ 399 h 675"/>
                  <a:gd name="T38" fmla="*/ 350 w 622"/>
                  <a:gd name="T39" fmla="*/ 422 h 675"/>
                  <a:gd name="T40" fmla="*/ 461 w 622"/>
                  <a:gd name="T41" fmla="*/ 533 h 675"/>
                  <a:gd name="T42" fmla="*/ 350 w 622"/>
                  <a:gd name="T43" fmla="*/ 643 h 675"/>
                  <a:gd name="T44" fmla="*/ 369 w 622"/>
                  <a:gd name="T45" fmla="*/ 662 h 675"/>
                  <a:gd name="T46" fmla="*/ 480 w 622"/>
                  <a:gd name="T47" fmla="*/ 552 h 675"/>
                  <a:gd name="T48" fmla="*/ 590 w 622"/>
                  <a:gd name="T49" fmla="*/ 662 h 675"/>
                  <a:gd name="T50" fmla="*/ 609 w 622"/>
                  <a:gd name="T51" fmla="*/ 643 h 675"/>
                  <a:gd name="T52" fmla="*/ 498 w 622"/>
                  <a:gd name="T53" fmla="*/ 533 h 675"/>
                  <a:gd name="T54" fmla="*/ 609 w 622"/>
                  <a:gd name="T55" fmla="*/ 422 h 675"/>
                  <a:gd name="T56" fmla="*/ 599 w 622"/>
                  <a:gd name="T57" fmla="*/ 399 h 675"/>
                  <a:gd name="T58" fmla="*/ 590 w 622"/>
                  <a:gd name="T59" fmla="*/ 403 h 675"/>
                  <a:gd name="T60" fmla="*/ 480 w 622"/>
                  <a:gd name="T61" fmla="*/ 514 h 675"/>
                  <a:gd name="T62" fmla="*/ 369 w 622"/>
                  <a:gd name="T63" fmla="*/ 403 h 675"/>
                  <a:gd name="T64" fmla="*/ 359 w 622"/>
                  <a:gd name="T65" fmla="*/ 399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675">
                    <a:moveTo>
                      <a:pt x="0" y="0"/>
                    </a:moveTo>
                    <a:lnTo>
                      <a:pt x="0" y="640"/>
                    </a:lnTo>
                    <a:lnTo>
                      <a:pt x="293" y="640"/>
                    </a:lnTo>
                    <a:cubicBezTo>
                      <a:pt x="311" y="640"/>
                      <a:pt x="311" y="613"/>
                      <a:pt x="293" y="613"/>
                    </a:cubicBezTo>
                    <a:lnTo>
                      <a:pt x="26" y="613"/>
                    </a:lnTo>
                    <a:lnTo>
                      <a:pt x="26" y="26"/>
                    </a:lnTo>
                    <a:lnTo>
                      <a:pt x="266" y="26"/>
                    </a:lnTo>
                    <a:lnTo>
                      <a:pt x="266" y="213"/>
                    </a:lnTo>
                    <a:lnTo>
                      <a:pt x="453" y="213"/>
                    </a:lnTo>
                    <a:lnTo>
                      <a:pt x="453" y="400"/>
                    </a:lnTo>
                    <a:cubicBezTo>
                      <a:pt x="453" y="418"/>
                      <a:pt x="480" y="418"/>
                      <a:pt x="480" y="400"/>
                    </a:cubicBezTo>
                    <a:lnTo>
                      <a:pt x="480" y="194"/>
                    </a:lnTo>
                    <a:lnTo>
                      <a:pt x="285" y="0"/>
                    </a:lnTo>
                    <a:lnTo>
                      <a:pt x="0" y="0"/>
                    </a:lnTo>
                    <a:close/>
                    <a:moveTo>
                      <a:pt x="293" y="45"/>
                    </a:moveTo>
                    <a:lnTo>
                      <a:pt x="434" y="186"/>
                    </a:lnTo>
                    <a:lnTo>
                      <a:pt x="293" y="186"/>
                    </a:lnTo>
                    <a:lnTo>
                      <a:pt x="293" y="45"/>
                    </a:lnTo>
                    <a:close/>
                    <a:moveTo>
                      <a:pt x="359" y="399"/>
                    </a:moveTo>
                    <a:cubicBezTo>
                      <a:pt x="348" y="399"/>
                      <a:pt x="342" y="414"/>
                      <a:pt x="350" y="422"/>
                    </a:cubicBezTo>
                    <a:lnTo>
                      <a:pt x="461" y="533"/>
                    </a:lnTo>
                    <a:lnTo>
                      <a:pt x="350" y="643"/>
                    </a:lnTo>
                    <a:cubicBezTo>
                      <a:pt x="337" y="656"/>
                      <a:pt x="356" y="675"/>
                      <a:pt x="369" y="662"/>
                    </a:cubicBezTo>
                    <a:lnTo>
                      <a:pt x="480" y="552"/>
                    </a:lnTo>
                    <a:lnTo>
                      <a:pt x="590" y="662"/>
                    </a:lnTo>
                    <a:cubicBezTo>
                      <a:pt x="603" y="675"/>
                      <a:pt x="622" y="656"/>
                      <a:pt x="609" y="643"/>
                    </a:cubicBezTo>
                    <a:lnTo>
                      <a:pt x="498" y="533"/>
                    </a:lnTo>
                    <a:lnTo>
                      <a:pt x="609" y="422"/>
                    </a:lnTo>
                    <a:cubicBezTo>
                      <a:pt x="618" y="414"/>
                      <a:pt x="611" y="399"/>
                      <a:pt x="599" y="399"/>
                    </a:cubicBezTo>
                    <a:cubicBezTo>
                      <a:pt x="596" y="400"/>
                      <a:pt x="593" y="401"/>
                      <a:pt x="590" y="403"/>
                    </a:cubicBezTo>
                    <a:lnTo>
                      <a:pt x="480" y="514"/>
                    </a:lnTo>
                    <a:lnTo>
                      <a:pt x="369" y="403"/>
                    </a:lnTo>
                    <a:cubicBezTo>
                      <a:pt x="367" y="401"/>
                      <a:pt x="363" y="399"/>
                      <a:pt x="359" y="399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1" name="Button"/>
          <p:cNvSpPr>
            <a:spLocks/>
          </p:cNvSpPr>
          <p:nvPr/>
        </p:nvSpPr>
        <p:spPr bwMode="auto">
          <a:xfrm>
            <a:off x="10085650" y="1450285"/>
            <a:ext cx="101897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윤용식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3" name="Button"/>
          <p:cNvSpPr>
            <a:spLocks/>
          </p:cNvSpPr>
          <p:nvPr/>
        </p:nvSpPr>
        <p:spPr bwMode="auto">
          <a:xfrm>
            <a:off x="11136178" y="145085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4" name="Add"/>
          <p:cNvSpPr>
            <a:spLocks noChangeAspect="1"/>
          </p:cNvSpPr>
          <p:nvPr/>
        </p:nvSpPr>
        <p:spPr bwMode="auto">
          <a:xfrm>
            <a:off x="11648480" y="1494681"/>
            <a:ext cx="163670" cy="163670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6" name="Button"/>
          <p:cNvSpPr>
            <a:spLocks/>
          </p:cNvSpPr>
          <p:nvPr/>
        </p:nvSpPr>
        <p:spPr bwMode="auto">
          <a:xfrm>
            <a:off x="9656060" y="145092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통합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7" name="Button"/>
          <p:cNvSpPr>
            <a:spLocks/>
          </p:cNvSpPr>
          <p:nvPr/>
        </p:nvSpPr>
        <p:spPr bwMode="auto">
          <a:xfrm>
            <a:off x="9197855" y="145028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" name="Button"/>
          <p:cNvSpPr>
            <a:spLocks/>
          </p:cNvSpPr>
          <p:nvPr/>
        </p:nvSpPr>
        <p:spPr bwMode="auto">
          <a:xfrm>
            <a:off x="8767594" y="145028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기간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9" name="순서도: 병합 308"/>
          <p:cNvSpPr/>
          <p:nvPr/>
        </p:nvSpPr>
        <p:spPr>
          <a:xfrm>
            <a:off x="9555858" y="1621761"/>
            <a:ext cx="45719" cy="47623"/>
          </a:xfrm>
          <a:prstGeom prst="flowChartMer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순서도: 병합 310"/>
          <p:cNvSpPr/>
          <p:nvPr/>
        </p:nvSpPr>
        <p:spPr>
          <a:xfrm>
            <a:off x="10015037" y="1621761"/>
            <a:ext cx="45719" cy="47623"/>
          </a:xfrm>
          <a:prstGeom prst="flowChartMer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Button"/>
          <p:cNvSpPr>
            <a:spLocks/>
          </p:cNvSpPr>
          <p:nvPr/>
        </p:nvSpPr>
        <p:spPr bwMode="auto">
          <a:xfrm>
            <a:off x="11169913" y="4332088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 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6" name="Button"/>
          <p:cNvSpPr>
            <a:spLocks/>
          </p:cNvSpPr>
          <p:nvPr/>
        </p:nvSpPr>
        <p:spPr bwMode="auto">
          <a:xfrm>
            <a:off x="10460664" y="4332087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 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7" name="Checkbox"/>
          <p:cNvGrpSpPr/>
          <p:nvPr>
            <p:custDataLst>
              <p:tags r:id="rId8"/>
            </p:custDataLst>
          </p:nvPr>
        </p:nvGrpSpPr>
        <p:grpSpPr>
          <a:xfrm>
            <a:off x="2022051" y="2004165"/>
            <a:ext cx="131556" cy="131556"/>
            <a:chOff x="554563" y="2632644"/>
            <a:chExt cx="131556" cy="131556"/>
          </a:xfrm>
        </p:grpSpPr>
        <p:sp>
          <p:nvSpPr>
            <p:cNvPr id="318" name="Box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0" name="Check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1" name="Button"/>
          <p:cNvSpPr>
            <a:spLocks/>
          </p:cNvSpPr>
          <p:nvPr/>
        </p:nvSpPr>
        <p:spPr bwMode="auto">
          <a:xfrm>
            <a:off x="9751415" y="4332818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 다운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8767594" y="786681"/>
            <a:ext cx="324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주문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조회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 출력  통계  커뮤니티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3" name="Button"/>
          <p:cNvSpPr>
            <a:spLocks/>
          </p:cNvSpPr>
          <p:nvPr/>
        </p:nvSpPr>
        <p:spPr bwMode="auto">
          <a:xfrm>
            <a:off x="2561186" y="4326656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 인쇄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Label"/>
          <p:cNvSpPr txBox="1"/>
          <p:nvPr/>
        </p:nvSpPr>
        <p:spPr>
          <a:xfrm>
            <a:off x="2262084" y="1409500"/>
            <a:ext cx="391864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조회</a:t>
            </a:r>
            <a:endParaRPr lang="en-US" sz="1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3279663" y="4326655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인쇄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7" name="Drop-Down Box (Expanded)"/>
          <p:cNvGrpSpPr/>
          <p:nvPr>
            <p:custDataLst>
              <p:tags r:id="rId9"/>
            </p:custDataLst>
          </p:nvPr>
        </p:nvGrpSpPr>
        <p:grpSpPr>
          <a:xfrm>
            <a:off x="1935876" y="4331749"/>
            <a:ext cx="586442" cy="810812"/>
            <a:chOff x="595686" y="1261242"/>
            <a:chExt cx="1368150" cy="810812"/>
          </a:xfrm>
        </p:grpSpPr>
        <p:grpSp>
          <p:nvGrpSpPr>
            <p:cNvPr id="138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142" name="Text Box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Arrow Down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0800000" flipH="1">
                <a:off x="1695542" y="1363700"/>
                <a:ext cx="149329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Drop-Down Menu"/>
            <p:cNvGrpSpPr/>
            <p:nvPr/>
          </p:nvGrpSpPr>
          <p:grpSpPr>
            <a:xfrm>
              <a:off x="595686" y="1502667"/>
              <a:ext cx="1368150" cy="569387"/>
              <a:chOff x="595686" y="1502667"/>
              <a:chExt cx="1368150" cy="569387"/>
            </a:xfrm>
          </p:grpSpPr>
          <p:sp>
            <p:nvSpPr>
              <p:cNvPr id="140" name="Box"/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502667"/>
                <a:ext cx="1368150" cy="5693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테이블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그리드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우편</a:t>
                </a: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Selection Overlay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1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Line"/>
          <p:cNvCxnSpPr>
            <a:cxnSpLocks/>
          </p:cNvCxnSpPr>
          <p:nvPr/>
        </p:nvCxnSpPr>
        <p:spPr bwMode="auto">
          <a:xfrm>
            <a:off x="52180" y="1275736"/>
            <a:ext cx="1204886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54298" y="543845"/>
            <a:ext cx="2497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prstClr val="white">
                    <a:lumMod val="50000"/>
                  </a:prstClr>
                </a:solidFill>
              </a:rPr>
              <a:t>Catcel</a:t>
            </a:r>
            <a:endParaRPr lang="en-US" altLang="ko-KR" sz="199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48" name="Line"/>
          <p:cNvCxnSpPr>
            <a:cxnSpLocks/>
          </p:cNvCxnSpPr>
          <p:nvPr/>
        </p:nvCxnSpPr>
        <p:spPr bwMode="auto">
          <a:xfrm flipH="1">
            <a:off x="1777602" y="1273447"/>
            <a:ext cx="2732" cy="544695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Browser"/>
          <p:cNvGrpSpPr/>
          <p:nvPr>
            <p:custDataLst>
              <p:tags r:id="rId1"/>
            </p:custDataLst>
          </p:nvPr>
        </p:nvGrpSpPr>
        <p:grpSpPr>
          <a:xfrm>
            <a:off x="52176" y="36368"/>
            <a:ext cx="12048872" cy="6686330"/>
            <a:chOff x="595684" y="1261242"/>
            <a:chExt cx="6668466" cy="4352542"/>
          </a:xfrm>
        </p:grpSpPr>
        <p:sp>
          <p:nvSpPr>
            <p:cNvPr id="20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09496"/>
              <a:ext cx="6668462" cy="4004288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6" cy="3496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2494" y="1461452"/>
              <a:ext cx="82589" cy="7337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7436" y="1307620"/>
              <a:ext cx="54473" cy="620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ddress Box"/>
            <p:cNvSpPr/>
            <p:nvPr>
              <p:custDataLst>
                <p:tags r:id="rId6"/>
              </p:custDataLst>
            </p:nvPr>
          </p:nvSpPr>
          <p:spPr>
            <a:xfrm>
              <a:off x="1095402" y="1420756"/>
              <a:ext cx="5988025" cy="15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www.catcel.co.kr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7533" y="1454734"/>
              <a:ext cx="51839" cy="8680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Navigation Buttons"/>
            <p:cNvGrpSpPr/>
            <p:nvPr/>
          </p:nvGrpSpPr>
          <p:grpSpPr>
            <a:xfrm>
              <a:off x="665371" y="1441814"/>
              <a:ext cx="354955" cy="112642"/>
              <a:chOff x="665371" y="1441814"/>
              <a:chExt cx="354955" cy="112642"/>
            </a:xfrm>
          </p:grpSpPr>
          <p:sp>
            <p:nvSpPr>
              <p:cNvPr id="27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5371" y="1458868"/>
                <a:ext cx="84346" cy="78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8917" y="1458868"/>
                <a:ext cx="84346" cy="78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2465" y="1441814"/>
                <a:ext cx="87861" cy="1126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75" y="659616"/>
            <a:ext cx="529950" cy="529950"/>
          </a:xfrm>
          <a:prstGeom prst="rect">
            <a:avLst/>
          </a:prstGeom>
          <a:noFill/>
        </p:spPr>
      </p:pic>
      <p:sp>
        <p:nvSpPr>
          <p:cNvPr id="322" name="TextBox 321"/>
          <p:cNvSpPr txBox="1"/>
          <p:nvPr/>
        </p:nvSpPr>
        <p:spPr>
          <a:xfrm>
            <a:off x="8767594" y="786681"/>
            <a:ext cx="324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white">
                    <a:lumMod val="65000"/>
                  </a:prstClr>
                </a:solidFill>
              </a:rPr>
              <a:t>주문  조회  출력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통계</a:t>
            </a:r>
            <a:r>
              <a:rPr lang="ko-KR" altLang="en-US" sz="1600" dirty="0">
                <a:solidFill>
                  <a:prstClr val="white">
                    <a:lumMod val="65000"/>
                  </a:prstClr>
                </a:solidFill>
              </a:rPr>
              <a:t>  커뮤니티</a:t>
            </a:r>
          </a:p>
        </p:txBody>
      </p:sp>
      <p:sp>
        <p:nvSpPr>
          <p:cNvPr id="18" name="Align Justify"/>
          <p:cNvSpPr>
            <a:spLocks noChangeAspect="1" noEditPoints="1"/>
          </p:cNvSpPr>
          <p:nvPr/>
        </p:nvSpPr>
        <p:spPr bwMode="auto">
          <a:xfrm>
            <a:off x="1940941" y="1462054"/>
            <a:ext cx="245570" cy="22230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Line Chart"/>
          <p:cNvGrpSpPr/>
          <p:nvPr/>
        </p:nvGrpSpPr>
        <p:grpSpPr>
          <a:xfrm>
            <a:off x="2011131" y="4145154"/>
            <a:ext cx="9763379" cy="2420237"/>
            <a:chOff x="6418005" y="5432068"/>
            <a:chExt cx="1269778" cy="769026"/>
          </a:xfrm>
          <a:solidFill>
            <a:srgbClr val="FFFFFF"/>
          </a:solidFill>
        </p:grpSpPr>
        <p:sp>
          <p:nvSpPr>
            <p:cNvPr id="31" name="Axes"/>
            <p:cNvSpPr>
              <a:spLocks/>
            </p:cNvSpPr>
            <p:nvPr/>
          </p:nvSpPr>
          <p:spPr bwMode="auto">
            <a:xfrm>
              <a:off x="6418005" y="5432068"/>
              <a:ext cx="1269778" cy="769026"/>
            </a:xfrm>
            <a:custGeom>
              <a:avLst/>
              <a:gdLst>
                <a:gd name="connsiteX0" fmla="*/ 1391943 w 1391943"/>
                <a:gd name="connsiteY0" fmla="*/ 880888 h 880888"/>
                <a:gd name="connsiteX1" fmla="*/ 0 w 1391943"/>
                <a:gd name="connsiteY1" fmla="*/ 880888 h 880888"/>
                <a:gd name="connsiteX2" fmla="*/ 0 w 1391943"/>
                <a:gd name="connsiteY2" fmla="*/ 0 h 88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1943" h="880888">
                  <a:moveTo>
                    <a:pt x="1391943" y="880888"/>
                  </a:moveTo>
                  <a:lnTo>
                    <a:pt x="0" y="88088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"/>
            <p:cNvSpPr>
              <a:spLocks/>
            </p:cNvSpPr>
            <p:nvPr/>
          </p:nvSpPr>
          <p:spPr bwMode="auto">
            <a:xfrm>
              <a:off x="6497278" y="5527313"/>
              <a:ext cx="1106752" cy="558976"/>
            </a:xfrm>
            <a:custGeom>
              <a:avLst/>
              <a:gdLst>
                <a:gd name="T0" fmla="*/ 0 w 5203"/>
                <a:gd name="T1" fmla="*/ 2150 h 2622"/>
                <a:gd name="T2" fmla="*/ 868 w 5203"/>
                <a:gd name="T3" fmla="*/ 2622 h 2622"/>
                <a:gd name="T4" fmla="*/ 1735 w 5203"/>
                <a:gd name="T5" fmla="*/ 812 h 2622"/>
                <a:gd name="T6" fmla="*/ 2602 w 5203"/>
                <a:gd name="T7" fmla="*/ 2072 h 2622"/>
                <a:gd name="T8" fmla="*/ 3469 w 5203"/>
                <a:gd name="T9" fmla="*/ 1598 h 2622"/>
                <a:gd name="T10" fmla="*/ 4336 w 5203"/>
                <a:gd name="T11" fmla="*/ 1886 h 2622"/>
                <a:gd name="T12" fmla="*/ 5203 w 5203"/>
                <a:gd name="T13" fmla="*/ 0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3" h="2622">
                  <a:moveTo>
                    <a:pt x="0" y="2150"/>
                  </a:moveTo>
                  <a:lnTo>
                    <a:pt x="868" y="2622"/>
                  </a:lnTo>
                  <a:lnTo>
                    <a:pt x="1735" y="812"/>
                  </a:lnTo>
                  <a:lnTo>
                    <a:pt x="2602" y="2072"/>
                  </a:lnTo>
                  <a:lnTo>
                    <a:pt x="3469" y="1598"/>
                  </a:lnTo>
                  <a:lnTo>
                    <a:pt x="4336" y="1886"/>
                  </a:lnTo>
                  <a:lnTo>
                    <a:pt x="5203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Points"/>
            <p:cNvGrpSpPr/>
            <p:nvPr/>
          </p:nvGrpSpPr>
          <p:grpSpPr>
            <a:xfrm>
              <a:off x="6478158" y="5507474"/>
              <a:ext cx="1149472" cy="598946"/>
              <a:chOff x="6466858" y="5507474"/>
              <a:chExt cx="1149472" cy="598946"/>
            </a:xfrm>
            <a:grpFill/>
          </p:grpSpPr>
          <p:sp>
            <p:nvSpPr>
              <p:cNvPr id="34" name="Point 1"/>
              <p:cNvSpPr>
                <a:spLocks noChangeAspect="1"/>
              </p:cNvSpPr>
              <p:nvPr/>
            </p:nvSpPr>
            <p:spPr>
              <a:xfrm>
                <a:off x="6466858" y="596849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Point 2"/>
              <p:cNvSpPr>
                <a:spLocks noChangeAspect="1"/>
              </p:cNvSpPr>
              <p:nvPr/>
            </p:nvSpPr>
            <p:spPr>
              <a:xfrm>
                <a:off x="6650817" y="6060700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Point 3"/>
              <p:cNvSpPr>
                <a:spLocks noChangeAspect="1"/>
              </p:cNvSpPr>
              <p:nvPr/>
            </p:nvSpPr>
            <p:spPr>
              <a:xfrm>
                <a:off x="6834776" y="5677315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Point 4"/>
              <p:cNvSpPr>
                <a:spLocks noChangeAspect="1"/>
              </p:cNvSpPr>
              <p:nvPr/>
            </p:nvSpPr>
            <p:spPr>
              <a:xfrm>
                <a:off x="7018735" y="5944016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Point 5"/>
              <p:cNvSpPr>
                <a:spLocks noChangeAspect="1"/>
              </p:cNvSpPr>
              <p:nvPr/>
            </p:nvSpPr>
            <p:spPr>
              <a:xfrm>
                <a:off x="7202694" y="584895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Point 6"/>
              <p:cNvSpPr>
                <a:spLocks noChangeAspect="1"/>
              </p:cNvSpPr>
              <p:nvPr/>
            </p:nvSpPr>
            <p:spPr>
              <a:xfrm>
                <a:off x="7386653" y="590629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Point 7"/>
              <p:cNvSpPr>
                <a:spLocks noChangeAspect="1"/>
              </p:cNvSpPr>
              <p:nvPr/>
            </p:nvSpPr>
            <p:spPr>
              <a:xfrm>
                <a:off x="7570610" y="550747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1" name="Rounded Panel"/>
          <p:cNvSpPr/>
          <p:nvPr/>
        </p:nvSpPr>
        <p:spPr>
          <a:xfrm>
            <a:off x="2508136" y="2271608"/>
            <a:ext cx="2169913" cy="535374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 총액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Panel"/>
          <p:cNvSpPr/>
          <p:nvPr/>
        </p:nvSpPr>
        <p:spPr>
          <a:xfrm>
            <a:off x="4680326" y="2271608"/>
            <a:ext cx="2169913" cy="535374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 총액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Panel"/>
          <p:cNvSpPr/>
          <p:nvPr/>
        </p:nvSpPr>
        <p:spPr>
          <a:xfrm>
            <a:off x="6850239" y="2271018"/>
            <a:ext cx="2169913" cy="535374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총액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ounded Panel"/>
          <p:cNvSpPr/>
          <p:nvPr/>
        </p:nvSpPr>
        <p:spPr>
          <a:xfrm>
            <a:off x="9020152" y="2271018"/>
            <a:ext cx="2169913" cy="535374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 총액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ounded Panel"/>
          <p:cNvSpPr/>
          <p:nvPr/>
        </p:nvSpPr>
        <p:spPr>
          <a:xfrm>
            <a:off x="2363573" y="4144406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일단위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ounded Panel"/>
          <p:cNvSpPr/>
          <p:nvPr/>
        </p:nvSpPr>
        <p:spPr>
          <a:xfrm>
            <a:off x="3130642" y="4141662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월단위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ounded Panel"/>
          <p:cNvSpPr/>
          <p:nvPr/>
        </p:nvSpPr>
        <p:spPr>
          <a:xfrm>
            <a:off x="3897711" y="4144212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년단위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ounded Panel"/>
          <p:cNvSpPr/>
          <p:nvPr/>
        </p:nvSpPr>
        <p:spPr>
          <a:xfrm>
            <a:off x="2505425" y="1938696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총액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ounded Panel"/>
          <p:cNvSpPr/>
          <p:nvPr/>
        </p:nvSpPr>
        <p:spPr>
          <a:xfrm>
            <a:off x="3272494" y="1935952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평균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ounded Panel"/>
          <p:cNvSpPr/>
          <p:nvPr/>
        </p:nvSpPr>
        <p:spPr>
          <a:xfrm>
            <a:off x="4039563" y="1938502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순익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lleted List"/>
          <p:cNvSpPr txBox="1"/>
          <p:nvPr/>
        </p:nvSpPr>
        <p:spPr>
          <a:xfrm>
            <a:off x="151019" y="1684359"/>
            <a:ext cx="1190908" cy="797141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매출</a:t>
            </a:r>
            <a:endParaRPr lang="en-US" sz="14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주문량</a:t>
            </a:r>
            <a:endParaRPr lang="en-US" altLang="ko-KR" sz="14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14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Label"/>
          <p:cNvSpPr txBox="1"/>
          <p:nvPr/>
        </p:nvSpPr>
        <p:spPr>
          <a:xfrm>
            <a:off x="2262084" y="1409500"/>
            <a:ext cx="391864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매출 현황</a:t>
            </a:r>
            <a:endParaRPr lang="en-US" sz="1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Line"/>
          <p:cNvCxnSpPr>
            <a:cxnSpLocks/>
          </p:cNvCxnSpPr>
          <p:nvPr/>
        </p:nvCxnSpPr>
        <p:spPr bwMode="auto">
          <a:xfrm>
            <a:off x="52180" y="1275736"/>
            <a:ext cx="1204886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54298" y="543845"/>
            <a:ext cx="2497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prstClr val="white">
                    <a:lumMod val="50000"/>
                  </a:prstClr>
                </a:solidFill>
              </a:rPr>
              <a:t>Catcel</a:t>
            </a:r>
            <a:endParaRPr lang="en-US" altLang="ko-KR" sz="199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48" name="Line"/>
          <p:cNvCxnSpPr>
            <a:cxnSpLocks/>
          </p:cNvCxnSpPr>
          <p:nvPr/>
        </p:nvCxnSpPr>
        <p:spPr bwMode="auto">
          <a:xfrm flipH="1">
            <a:off x="1777602" y="1273447"/>
            <a:ext cx="2732" cy="544695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Browser"/>
          <p:cNvGrpSpPr/>
          <p:nvPr>
            <p:custDataLst>
              <p:tags r:id="rId1"/>
            </p:custDataLst>
          </p:nvPr>
        </p:nvGrpSpPr>
        <p:grpSpPr>
          <a:xfrm>
            <a:off x="52176" y="36368"/>
            <a:ext cx="12048872" cy="6686330"/>
            <a:chOff x="595684" y="1261242"/>
            <a:chExt cx="6668466" cy="4352542"/>
          </a:xfrm>
        </p:grpSpPr>
        <p:sp>
          <p:nvSpPr>
            <p:cNvPr id="20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09496"/>
              <a:ext cx="6668462" cy="4004288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6" cy="3496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2494" y="1461452"/>
              <a:ext cx="82589" cy="7337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7436" y="1307620"/>
              <a:ext cx="54473" cy="620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ddress Box"/>
            <p:cNvSpPr/>
            <p:nvPr>
              <p:custDataLst>
                <p:tags r:id="rId6"/>
              </p:custDataLst>
            </p:nvPr>
          </p:nvSpPr>
          <p:spPr>
            <a:xfrm>
              <a:off x="1095402" y="1420756"/>
              <a:ext cx="5988025" cy="15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www.catcel.co.kr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7533" y="1454734"/>
              <a:ext cx="51839" cy="8680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Navigation Buttons"/>
            <p:cNvGrpSpPr/>
            <p:nvPr/>
          </p:nvGrpSpPr>
          <p:grpSpPr>
            <a:xfrm>
              <a:off x="665371" y="1441814"/>
              <a:ext cx="354955" cy="112642"/>
              <a:chOff x="665371" y="1441814"/>
              <a:chExt cx="354955" cy="112642"/>
            </a:xfrm>
          </p:grpSpPr>
          <p:sp>
            <p:nvSpPr>
              <p:cNvPr id="27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5371" y="1458868"/>
                <a:ext cx="84346" cy="7853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8917" y="1458868"/>
                <a:ext cx="84346" cy="7853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2465" y="1441814"/>
                <a:ext cx="87861" cy="1126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75" y="659616"/>
            <a:ext cx="529950" cy="529950"/>
          </a:xfrm>
          <a:prstGeom prst="rect">
            <a:avLst/>
          </a:prstGeom>
          <a:noFill/>
        </p:spPr>
      </p:pic>
      <p:sp>
        <p:nvSpPr>
          <p:cNvPr id="322" name="TextBox 321"/>
          <p:cNvSpPr txBox="1"/>
          <p:nvPr/>
        </p:nvSpPr>
        <p:spPr>
          <a:xfrm>
            <a:off x="8767594" y="786681"/>
            <a:ext cx="324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white">
                    <a:lumMod val="65000"/>
                  </a:prstClr>
                </a:solidFill>
              </a:rPr>
              <a:t>주문  조회  출력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통계</a:t>
            </a:r>
            <a:r>
              <a:rPr lang="ko-KR" altLang="en-US" sz="1600" dirty="0">
                <a:solidFill>
                  <a:prstClr val="white">
                    <a:lumMod val="65000"/>
                  </a:prstClr>
                </a:solidFill>
              </a:rPr>
              <a:t>  커뮤니티</a:t>
            </a:r>
          </a:p>
        </p:txBody>
      </p:sp>
      <p:sp>
        <p:nvSpPr>
          <p:cNvPr id="18" name="Align Justify"/>
          <p:cNvSpPr>
            <a:spLocks noChangeAspect="1" noEditPoints="1"/>
          </p:cNvSpPr>
          <p:nvPr/>
        </p:nvSpPr>
        <p:spPr bwMode="auto">
          <a:xfrm>
            <a:off x="1940941" y="1462054"/>
            <a:ext cx="245570" cy="22230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Line Chart"/>
          <p:cNvGrpSpPr/>
          <p:nvPr/>
        </p:nvGrpSpPr>
        <p:grpSpPr>
          <a:xfrm>
            <a:off x="2011131" y="4145154"/>
            <a:ext cx="9763379" cy="2420237"/>
            <a:chOff x="6418005" y="5432068"/>
            <a:chExt cx="1269778" cy="769026"/>
          </a:xfrm>
          <a:solidFill>
            <a:srgbClr val="FFFFFF"/>
          </a:solidFill>
        </p:grpSpPr>
        <p:sp>
          <p:nvSpPr>
            <p:cNvPr id="31" name="Axes"/>
            <p:cNvSpPr>
              <a:spLocks/>
            </p:cNvSpPr>
            <p:nvPr/>
          </p:nvSpPr>
          <p:spPr bwMode="auto">
            <a:xfrm>
              <a:off x="6418005" y="5432068"/>
              <a:ext cx="1269778" cy="769026"/>
            </a:xfrm>
            <a:custGeom>
              <a:avLst/>
              <a:gdLst>
                <a:gd name="connsiteX0" fmla="*/ 1391943 w 1391943"/>
                <a:gd name="connsiteY0" fmla="*/ 880888 h 880888"/>
                <a:gd name="connsiteX1" fmla="*/ 0 w 1391943"/>
                <a:gd name="connsiteY1" fmla="*/ 880888 h 880888"/>
                <a:gd name="connsiteX2" fmla="*/ 0 w 1391943"/>
                <a:gd name="connsiteY2" fmla="*/ 0 h 88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1943" h="880888">
                  <a:moveTo>
                    <a:pt x="1391943" y="880888"/>
                  </a:moveTo>
                  <a:lnTo>
                    <a:pt x="0" y="88088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"/>
            <p:cNvSpPr>
              <a:spLocks/>
            </p:cNvSpPr>
            <p:nvPr/>
          </p:nvSpPr>
          <p:spPr bwMode="auto">
            <a:xfrm>
              <a:off x="6497278" y="5527313"/>
              <a:ext cx="1106752" cy="558976"/>
            </a:xfrm>
            <a:custGeom>
              <a:avLst/>
              <a:gdLst>
                <a:gd name="T0" fmla="*/ 0 w 5203"/>
                <a:gd name="T1" fmla="*/ 2150 h 2622"/>
                <a:gd name="T2" fmla="*/ 868 w 5203"/>
                <a:gd name="T3" fmla="*/ 2622 h 2622"/>
                <a:gd name="T4" fmla="*/ 1735 w 5203"/>
                <a:gd name="T5" fmla="*/ 812 h 2622"/>
                <a:gd name="T6" fmla="*/ 2602 w 5203"/>
                <a:gd name="T7" fmla="*/ 2072 h 2622"/>
                <a:gd name="T8" fmla="*/ 3469 w 5203"/>
                <a:gd name="T9" fmla="*/ 1598 h 2622"/>
                <a:gd name="T10" fmla="*/ 4336 w 5203"/>
                <a:gd name="T11" fmla="*/ 1886 h 2622"/>
                <a:gd name="T12" fmla="*/ 5203 w 5203"/>
                <a:gd name="T13" fmla="*/ 0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3" h="2622">
                  <a:moveTo>
                    <a:pt x="0" y="2150"/>
                  </a:moveTo>
                  <a:lnTo>
                    <a:pt x="868" y="2622"/>
                  </a:lnTo>
                  <a:lnTo>
                    <a:pt x="1735" y="812"/>
                  </a:lnTo>
                  <a:lnTo>
                    <a:pt x="2602" y="2072"/>
                  </a:lnTo>
                  <a:lnTo>
                    <a:pt x="3469" y="1598"/>
                  </a:lnTo>
                  <a:lnTo>
                    <a:pt x="4336" y="1886"/>
                  </a:lnTo>
                  <a:lnTo>
                    <a:pt x="5203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Points"/>
            <p:cNvGrpSpPr/>
            <p:nvPr/>
          </p:nvGrpSpPr>
          <p:grpSpPr>
            <a:xfrm>
              <a:off x="6478158" y="5507474"/>
              <a:ext cx="1149472" cy="598946"/>
              <a:chOff x="6466858" y="5507474"/>
              <a:chExt cx="1149472" cy="598946"/>
            </a:xfrm>
            <a:grpFill/>
          </p:grpSpPr>
          <p:sp>
            <p:nvSpPr>
              <p:cNvPr id="34" name="Point 1"/>
              <p:cNvSpPr>
                <a:spLocks noChangeAspect="1"/>
              </p:cNvSpPr>
              <p:nvPr/>
            </p:nvSpPr>
            <p:spPr>
              <a:xfrm>
                <a:off x="6466858" y="596849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Point 2"/>
              <p:cNvSpPr>
                <a:spLocks noChangeAspect="1"/>
              </p:cNvSpPr>
              <p:nvPr/>
            </p:nvSpPr>
            <p:spPr>
              <a:xfrm>
                <a:off x="6650817" y="6060700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Point 3"/>
              <p:cNvSpPr>
                <a:spLocks noChangeAspect="1"/>
              </p:cNvSpPr>
              <p:nvPr/>
            </p:nvSpPr>
            <p:spPr>
              <a:xfrm>
                <a:off x="6828814" y="5688937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Point 4"/>
              <p:cNvSpPr>
                <a:spLocks noChangeAspect="1"/>
              </p:cNvSpPr>
              <p:nvPr/>
            </p:nvSpPr>
            <p:spPr>
              <a:xfrm>
                <a:off x="7018735" y="5944016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Point 5"/>
              <p:cNvSpPr>
                <a:spLocks noChangeAspect="1"/>
              </p:cNvSpPr>
              <p:nvPr/>
            </p:nvSpPr>
            <p:spPr>
              <a:xfrm>
                <a:off x="7202694" y="584895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Point 6"/>
              <p:cNvSpPr>
                <a:spLocks noChangeAspect="1"/>
              </p:cNvSpPr>
              <p:nvPr/>
            </p:nvSpPr>
            <p:spPr>
              <a:xfrm>
                <a:off x="7386653" y="590629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Point 7"/>
              <p:cNvSpPr>
                <a:spLocks noChangeAspect="1"/>
              </p:cNvSpPr>
              <p:nvPr/>
            </p:nvSpPr>
            <p:spPr>
              <a:xfrm>
                <a:off x="7570610" y="550747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1" name="Rounded Panel"/>
          <p:cNvSpPr/>
          <p:nvPr/>
        </p:nvSpPr>
        <p:spPr>
          <a:xfrm>
            <a:off x="2508136" y="2271607"/>
            <a:ext cx="2169913" cy="1171255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 총액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Panel"/>
          <p:cNvSpPr/>
          <p:nvPr/>
        </p:nvSpPr>
        <p:spPr>
          <a:xfrm>
            <a:off x="4705684" y="2248973"/>
            <a:ext cx="2169913" cy="1182233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 총액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Panel"/>
          <p:cNvSpPr/>
          <p:nvPr/>
        </p:nvSpPr>
        <p:spPr>
          <a:xfrm>
            <a:off x="6903232" y="2238091"/>
            <a:ext cx="2169913" cy="1191601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총액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ounded Panel"/>
          <p:cNvSpPr/>
          <p:nvPr/>
        </p:nvSpPr>
        <p:spPr>
          <a:xfrm>
            <a:off x="9100780" y="2248973"/>
            <a:ext cx="2169913" cy="1193887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 총액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ounded Panel"/>
          <p:cNvSpPr/>
          <p:nvPr/>
        </p:nvSpPr>
        <p:spPr>
          <a:xfrm>
            <a:off x="2363573" y="4144406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일단위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ounded Panel"/>
          <p:cNvSpPr/>
          <p:nvPr/>
        </p:nvSpPr>
        <p:spPr>
          <a:xfrm>
            <a:off x="3130642" y="4141662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월단위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ounded Panel"/>
          <p:cNvSpPr/>
          <p:nvPr/>
        </p:nvSpPr>
        <p:spPr>
          <a:xfrm>
            <a:off x="3897711" y="4144212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년단위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ounded Panel"/>
          <p:cNvSpPr/>
          <p:nvPr/>
        </p:nvSpPr>
        <p:spPr>
          <a:xfrm>
            <a:off x="2505425" y="1938696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주문건수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ounded Panel"/>
          <p:cNvSpPr/>
          <p:nvPr/>
        </p:nvSpPr>
        <p:spPr>
          <a:xfrm>
            <a:off x="3272494" y="1935952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평균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ounded Panel"/>
          <p:cNvSpPr/>
          <p:nvPr/>
        </p:nvSpPr>
        <p:spPr>
          <a:xfrm>
            <a:off x="4039563" y="1938502"/>
            <a:ext cx="767069" cy="3152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lleted List"/>
          <p:cNvSpPr txBox="1"/>
          <p:nvPr/>
        </p:nvSpPr>
        <p:spPr>
          <a:xfrm>
            <a:off x="151019" y="1684359"/>
            <a:ext cx="1190908" cy="797141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매출</a:t>
            </a:r>
            <a:endParaRPr lang="en-US" sz="14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주문량</a:t>
            </a:r>
            <a:endParaRPr lang="en-US" altLang="ko-KR" sz="14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14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Label"/>
          <p:cNvSpPr txBox="1"/>
          <p:nvPr/>
        </p:nvSpPr>
        <p:spPr>
          <a:xfrm>
            <a:off x="2262084" y="1409500"/>
            <a:ext cx="391864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현황</a:t>
            </a:r>
            <a:endParaRPr lang="en-US" sz="1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260</Words>
  <Application>Microsoft Office PowerPoint</Application>
  <PresentationFormat>와이드스크린</PresentationFormat>
  <Paragraphs>190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yundesktop</dc:creator>
  <cp:lastModifiedBy>yunnotebook</cp:lastModifiedBy>
  <cp:revision>50</cp:revision>
  <dcterms:created xsi:type="dcterms:W3CDTF">2015-04-18T17:45:19Z</dcterms:created>
  <dcterms:modified xsi:type="dcterms:W3CDTF">2015-05-02T04:51:35Z</dcterms:modified>
</cp:coreProperties>
</file>