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969706" y="26975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211969" y="20903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700875" y="20864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383979" y="21375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357811" y="27328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317998" y="2001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809953" y="20241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357811" y="21715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437611" y="21545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114776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453146" y="2908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979237" y="26766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312577" y="21091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969706" y="26487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632975" y="28065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005799" y="19996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321707" y="20127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433227" y="29255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361320" y="20127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555114" y="27781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458654" y="21772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198533" y="2403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613843" y="19504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288826" y="27045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024303" y="19996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357240" y="2001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339983" y="21318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071474" y="22089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343606" y="2075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371903" y="2041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877524" y="29425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054692" y="24436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44196" y="20298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466888" y="20694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253256" y="20808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168247" y="22089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829393" y="20275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192358" y="22718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791970" y="20864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465938" y="2075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439090" y="25440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402288" y="27895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613843" y="19504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829393" y="20275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79697" y="20864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333325" y="2046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380789" y="21322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402058" y="21375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042955" y="26836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981163" y="2075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465307" y="26487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969706" y="27045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979697" y="20864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335335" y="20524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469775" y="26626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131261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419385" y="19674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981163" y="2075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465938" y="2075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825536" y="28972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357811" y="27328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148846" y="24833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979697" y="20864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302705" y="20808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062102" y="26417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845330" y="26696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235362" y="21531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781008" y="21252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981163" y="2075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754037" y="19926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913987" y="26696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131261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095726" y="23416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584500" y="21431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114776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647986" y="19561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209621" y="20833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065928" y="26487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426149" y="26487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685498" y="2075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791586" y="2041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499079" y="28291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473503" y="26277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580397" y="21942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354484" y="21035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979697" y="20864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293781" y="19957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282865" y="20184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310557" y="21035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419385" y="19674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397444" y="21715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619766" y="19617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092352" y="19844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114776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022289" y="19996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979697" y="20864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265504" y="21035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969706" y="26626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354484" y="21035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131261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131261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979697" y="20864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410939" y="20298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467079" y="20127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417604" y="21671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131261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357240" y="2001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225704" y="20241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715234" y="28915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013797" y="26766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467079" y="20127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485423" y="25003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281178" y="20127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981163" y="2075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981163" y="2075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339425" y="20638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132175" y="33094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286295" y="25928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538398" y="2041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538398" y="2041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701051" y="29652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092352" y="19844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829393" y="20275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333325" y="2046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131261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829393" y="20275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419385" y="19674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969706" y="24550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979697" y="20864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042955" y="2046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085755" y="20354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054692" y="24436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979697" y="20864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467079" y="20127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979697" y="20864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421169" y="20638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005385" y="25928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131261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619766" y="19617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557941" y="24833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741252" y="27045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288826" y="29652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829393" y="20275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131261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344673" y="20127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026317" y="21322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131261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555114" y="25928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698449" y="21392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419385" y="19674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642212" y="2239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170666" y="22159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845330" y="26696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175025" y="23067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652279" y="23416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979697" y="20864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467079" y="20127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829393" y="20275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394681" y="21488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131261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419385" y="19674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131261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465938" y="2075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114776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131261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979697" y="20864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829393" y="20275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613843" y="19504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697334" y="2041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997920" y="20414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871448" y="27115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131261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840325" y="28575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131261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54037" y="19926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182607" y="19957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272955" y="21261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555114" y="26766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089166" y="26024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725931" y="26975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216511" y="2874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747185" y="25003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896644" y="25457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321333" y="23756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467079" y="20127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431239" y="22089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1969706" y="2585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652257" y="29539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4131261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754037" y="19926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769034" y="26417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754037" y="19926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333325" y="2046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1969706" y="29595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131261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131261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095726" y="23416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283290" y="2432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421169" y="20638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365486" y="20241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1969706" y="27781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260299" y="20864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385680" y="21375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132175" y="33094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085802" y="22787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844850" y="26137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1969706" y="26766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871448" y="27115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1969706" y="26906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019688" y="23206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979446" y="20694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144087" y="21091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289232" y="21715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619766" y="19617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182607" y="19957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114776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3114776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725857" y="20354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3114776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3921907" y="2013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619766" y="19617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3987539" y="20864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1969706" y="2534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422040" y="21772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647986" y="19561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114776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241187" y="20184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034574" y="19731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981163" y="2075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225704" y="20241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981163" y="2075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987539" y="20864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979697" y="20864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669118" y="20275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034574" y="19731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114776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059498" y="20978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387493" y="2041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131261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3357811" y="29199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2116880" y="26761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4024630" y="19786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575442" y="21772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3114776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613843" y="19504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913456" y="19996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114776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325690" y="20298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047192" y="19901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2693393" y="2075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921907" y="2013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1969706" y="26647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114776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1969706" y="26836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428680" y="20808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2419385" y="19674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058416" y="20354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2361320" y="26277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2861862" y="21091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1969706" y="28802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738178" y="20973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4020908" y="19647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979237" y="28802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114776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114776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987539" y="20864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4546113" y="2690604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225704" y="20241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2619766" y="19617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981163" y="2075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2673097" y="20978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1969706" y="29595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114776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114776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997920" y="20414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196161" y="25719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4014918" y="19996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2452782" y="26557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3182607" y="19957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2061300" y="24833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2892938" y="20978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114776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2680116" y="26277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293781" y="19957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873704" y="25287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929047" y="21461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832316" y="26277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613453" y="21531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2397811" y="20071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1969706" y="26347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4025411" y="19856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114776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2361320" y="20127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2651070" y="20184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2312577" y="26068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4006982" y="19786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3114776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619766" y="19617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3663391" y="20903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4024834" y="19647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3754037" y="19926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3754037" y="19926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3114776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3020880" y="26417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3620558" y="27158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3293781" y="19957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3341340" y="21545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910742" y="25091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4015246" y="26138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4152602" y="27162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154595" y="20241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1969706" y="26277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3697962" y="25570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023195" y="20065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3568363" y="26626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3034574" y="19731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4000987" y="20205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253636" y="25719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568038" y="21091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3066849" y="25457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3801817" y="29369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3530795" y="26906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3114776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2958916" y="19674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352259" y="20978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3042955" y="2046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3114776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1969706" y="25570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4014088" y="20205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2647978" y="20581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4013797" y="26766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2343606" y="2075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3848151" y="21671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2419385" y="19674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4027703" y="19856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3325690" y="20298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4005799" y="19996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1969706" y="26138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4175025" y="23067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4016276" y="19996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4131261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2419385" y="19674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3216511" y="2874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3363377" y="21772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3979446" y="27328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2619766" y="19617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4175025" y="23067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3937759" y="20833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3782733" y="28348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4007646" y="22508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4131261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2791970" y="20864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4131261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339983" y="25510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2477458" y="20184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1969706" y="26068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1969706" y="28632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4011743" y="20065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2711711" y="26975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4026391" y="19716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114776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3782733" y="28348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839914" y="26557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4019688" y="23206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4152602" y="27162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3808314" y="2111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4008538" y="19786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3973578" y="27115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4027703" y="19856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4131261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4016643" y="20275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782733" y="28348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4021969" y="19647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4152602" y="27162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2599494" y="29199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3114776" y="26557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114776" y="21318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4131261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4152602" y="27162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604979" y="29369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2369741" y="20354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688724" y="20973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3433227" y="21885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3084987" y="20978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372362" y="21658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114776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1969706" y="28632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981163" y="2075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2092730" y="23067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3645405" y="20205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2100537" y="23346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3671869" y="21322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3981163" y="2075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114776" y="27255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725931" y="27271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2300798" y="2075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114776" y="18879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042955" y="28575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753724" y="25173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2465938" y="2075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2966757" y="20864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3536296" y="2239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4000715" y="20484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2223127" y="23346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3958370" y="26277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217242" y="21261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2539654" y="20694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034574" y="19731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2107075" y="23555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3196161" y="26975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2423645" y="20694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2535172" y="25859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2107075" y="23555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2298913" y="25998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2758402" y="28405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3533471" y="21671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3921907" y="2013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2274606" y="25859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2651070" y="26906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3065928" y="28915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2746196" y="26417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948386" y="27185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2979237" y="27185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4015246" y="26138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3883696" y="26647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4018635" y="27115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3962695" y="20345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3604979" y="29369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196161" y="28802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1969706" y="26906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3696754" y="21231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1969706" y="26696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4152602" y="27162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1969706" y="25998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4018635" y="27115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1969706" y="27255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1969706" y="27045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1969706" y="25510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2899898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4557103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tx493"/>
            <p:cNvSpPr/>
            <p:nvPr/>
          </p:nvSpPr>
          <p:spPr>
            <a:xfrm>
              <a:off x="1728383" y="3532868"/>
              <a:ext cx="8147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</a:t>
              </a:r>
            </a:p>
          </p:txBody>
        </p:sp>
        <p:sp>
          <p:nvSpPr>
            <p:cNvPr id="494" name="tx494"/>
            <p:cNvSpPr/>
            <p:nvPr/>
          </p:nvSpPr>
          <p:spPr>
            <a:xfrm>
              <a:off x="1728383" y="2884578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495" name="tx495"/>
            <p:cNvSpPr/>
            <p:nvPr/>
          </p:nvSpPr>
          <p:spPr>
            <a:xfrm>
              <a:off x="1758888" y="2235252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96" name="tx496"/>
            <p:cNvSpPr/>
            <p:nvPr/>
          </p:nvSpPr>
          <p:spPr>
            <a:xfrm>
              <a:off x="1758888" y="1588654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97" name="pl497"/>
            <p:cNvSpPr/>
            <p:nvPr/>
          </p:nvSpPr>
          <p:spPr>
            <a:xfrm>
              <a:off x="1837692" y="3572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1837692" y="29249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1837692" y="22769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1837692" y="16289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282575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36502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4474658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tx506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07" name="tx507"/>
            <p:cNvSpPr/>
            <p:nvPr/>
          </p:nvSpPr>
          <p:spPr>
            <a:xfrm>
              <a:off x="276204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08" name="tx508"/>
            <p:cNvSpPr/>
            <p:nvPr/>
          </p:nvSpPr>
          <p:spPr>
            <a:xfrm>
              <a:off x="3586497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509" name="tx509"/>
            <p:cNvSpPr/>
            <p:nvPr/>
          </p:nvSpPr>
          <p:spPr>
            <a:xfrm>
              <a:off x="4410947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510" name="tx510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511" name="tx511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512" name="rc512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tx517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518" name="tx518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519" name="tx519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520" name="tx520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2023-06-08T22:55:06Z</dcterms:modified>
</cp:coreProperties>
</file>