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206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602659" y="3143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983693" y="2628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82762" y="23016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33705" y="22314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127916" y="2496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48838" y="2347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863206" y="2366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94668" y="2227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325044" y="3037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777832" y="3260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89674" y="3386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77074" y="3384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01225" y="3206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20281" y="21628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91264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35442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15277" y="23571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37265" y="2339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44805" y="217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68229" y="33472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33854" y="2218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38330" y="2183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78128" y="23386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87273" y="333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08126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21014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08892" y="2423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95921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7087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30762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22147" y="307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62803" y="206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61942" y="2544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88827" y="2195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42276" y="3182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44805" y="217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3338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22871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3023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95556" y="32454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23340" y="34710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29758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17244" y="3263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88827" y="2195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3338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91092" y="24841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79540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3319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115947" y="2989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21216" y="3263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64092" y="2699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12120" y="2255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81650" y="2440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28631" y="33102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584368" y="2643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85730" y="210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45955" y="2183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181737" y="2279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52709" y="31158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10161" y="33102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96367" y="2351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69706" y="3319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71560" y="2496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34229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14014" y="24774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58914" y="3236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40874" y="2264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79540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54143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36871" y="2255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18751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34347" y="2394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66111" y="2209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863755" y="22675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69706" y="333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79540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92501" y="2199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45967" y="2255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35442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48786" y="2320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45967" y="2255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25857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11646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61335" y="3282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3226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86002" y="24360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50497" y="2116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50497" y="2116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18210" y="320643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834347" y="2394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14543" y="224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96367" y="2351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814087" y="2375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63565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64155" y="2347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865202" y="24774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62803" y="206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008892" y="2423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45967" y="2255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902082" y="217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16727" y="29863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554678" y="2727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34119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27032" y="320643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26186" y="2227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76924" y="3125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59470" y="3217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69706" y="2699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25741" y="2264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3226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91783" y="3254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95593" y="27850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745967" y="2255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3374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34781" y="2366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412120" y="2255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96367" y="2351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438808" y="3447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11493" y="2458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944805" y="217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157405" y="2532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581650" y="2440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060334" y="2264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007202" y="23571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33472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329109" y="2568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223340" y="34119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95968" y="236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62803" y="206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749384" y="2495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32303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88670" y="23277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45967" y="2255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969706" y="3106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75545" y="2544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81650" y="2440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581650" y="2440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900534" y="2195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69706" y="333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84368" y="2643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423624" y="2339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02082" y="217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36932" y="22314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309663" y="2760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776168" y="2449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861335" y="3282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116712" y="3110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69706" y="3152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3374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9038" y="2421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063835" y="2403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99289" y="2431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60334" y="2264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76987" y="2153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930790" y="2532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585945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641464" y="2347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945955" y="2183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905791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74155" y="2310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848786" y="2320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585945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583888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297769" y="2764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874155" y="2310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117203" y="2989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779682" y="2227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69706" y="33627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66158" y="2116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783050" y="3338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601985" y="2347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944805" y="217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182613" y="251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003707" y="2218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089908" y="24841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87998" y="26647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653305" y="3374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04066" y="2431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826682" y="3319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14078" y="2634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99313" y="2662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236421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3290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28509" y="32877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1969706" y="3338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585945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132622" y="2153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848786" y="2320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979377" y="2640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687095" y="2606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199942" y="3152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184288" y="2893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263307" y="2135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148729" y="3206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060334" y="2264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910393" y="2532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854143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979699" y="3073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9706" y="2653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722258" y="3189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077017" y="2792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40661" y="2195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062803" y="206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143116" y="2116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935496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280279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295927" y="20888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586002" y="24360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53957" y="2699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84469" y="207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581650" y="2440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581650" y="24404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1969706" y="3421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184288" y="2893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748637" y="3041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54143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064009" y="2431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233255" y="2912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380813" y="3134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895221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208338" y="31251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313621" y="2218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528142" y="312511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874155" y="2310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55239" y="2144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404607" y="304379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887015" y="2965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65752" y="304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824194" y="3374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69706" y="3393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965198" y="3110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907387" y="2384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878177" y="2255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864155" y="2347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40072" y="2532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337838" y="2209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940980" y="2640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181737" y="2279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34980" y="2181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03707" y="2218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420281" y="21628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879674" y="3043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14359" y="2172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94343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523797" y="34229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995968" y="236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735310" y="2403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972762" y="2921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946438" y="2219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569974" y="251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107444" y="2523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1969706" y="3338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161942" y="2544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168410" y="3291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938330" y="2183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261972" y="3273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904326" y="307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062803" y="206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617244" y="3356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309663" y="3013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181737" y="2279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305506" y="2172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114280" y="210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496367" y="2351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496367" y="2351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412120" y="2255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57386" y="343496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301166" y="2098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234980" y="2181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332250" y="2199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125357" y="2042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710864" y="3374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207068" y="3447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844503" y="2421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874098" y="3374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250656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908523" y="22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060800" y="267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646683" y="23386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898339" y="2495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496367" y="2351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69706" y="2810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038243" y="241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309663" y="3013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244409" y="2764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90755" y="32424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164299" y="2736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18448" y="2051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728631" y="3206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452100" y="3023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850450" y="2183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9706" y="3206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669222" y="2523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888827" y="2195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850157" y="2532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636907" y="2486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338725" y="2375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875108" y="3206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546113" y="337479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779215" y="2486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934069" y="2592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874155" y="2310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35275" y="341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910605" y="2195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707648" y="3291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267067" y="3098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302729" y="330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128479" y="28475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208338" y="32877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969706" y="3393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155147" y="2989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443983" y="317932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488999" y="3350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380813" y="3291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041828" y="32877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806084" y="34027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380813" y="3134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088411" y="34229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850157" y="3495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436452" y="2893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969706" y="333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101352" y="2384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356058" y="2339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710864" y="3374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603385" y="3273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969706" y="3393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929120" y="2203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969706" y="2315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003065" y="3043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135275" y="341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826682" y="3434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826682" y="3434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280279" y="301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43022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6"/>
            <p:cNvSpPr/>
            <p:nvPr/>
          </p:nvSpPr>
          <p:spPr>
            <a:xfrm>
              <a:off x="1728383" y="348312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1728383" y="302613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1758888" y="256777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1758888" y="211215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1758888" y="165515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1" name="pl441"/>
            <p:cNvSpPr/>
            <p:nvPr/>
          </p:nvSpPr>
          <p:spPr>
            <a:xfrm>
              <a:off x="1837692" y="3523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837692" y="3066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837692" y="2609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837692" y="2152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837692" y="1695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78482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356834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35187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51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72111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3504639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428816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62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2023-06-08T22:57:05Z</dcterms:modified>
</cp:coreProperties>
</file>