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40732" y="3201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3194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371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807646" y="2575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04687" y="2381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11757" y="2408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597251" y="2231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04899" y="2443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25958" y="2408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63285" y="3007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27062" y="3371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20995" y="3379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43523" y="3481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77392" y="33149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90208" y="21252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0960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66963" y="2815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88540" y="2187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73667" y="2379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898919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11760" y="3380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83288" y="22047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04406" y="2276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45678" y="221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11705" y="23280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97258" y="2430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11441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9029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97156" y="221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84987" y="3238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85666" y="3265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30660" y="2531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09942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51436" y="3276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98919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84987" y="3366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08548" y="2353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74817" y="2478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335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22035" y="3291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10062" y="23280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37000" y="3185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09942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81036" y="3391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35076" y="24690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10982" y="2340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25226" y="3194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3123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74000" y="315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2761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03873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20995" y="33094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92902" y="2284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91260" y="225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25316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63800" y="3132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24912" y="3335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42857" y="2549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3404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98130" y="23991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68030" y="3256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77292" y="2381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25918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38634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08685" y="23280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10438" y="2340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5901" y="2187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690927" y="2257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66548" y="21782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04586" y="23152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25918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81810" y="324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42657" y="2328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85311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2938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911734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74838" y="2116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22035" y="3020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85311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814877" y="2866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11722" y="225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11868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37284" y="250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07289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607289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53372" y="3388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90927" y="2257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911866" y="23152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6004" y="23921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811361" y="2240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62081" y="235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97258" y="2430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85311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08750" y="221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60019" y="3115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54488" y="258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426367" y="3388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72158" y="2363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3522" y="30089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9706" y="324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389734" y="2381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69706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279921" y="3265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295146" y="2496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93502" y="2866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85311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9706" y="3391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580360" y="242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03873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898919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69234" y="2584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4610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728490" y="2284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15951" y="2478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90242" y="2533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624610" y="32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30187" y="2390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3186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843112" y="2531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63465" y="2340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5311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90282" y="250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3404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906760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3397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3148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27900" y="2353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908750" y="221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91872" y="2712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08168" y="23152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645600" y="2328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672158" y="30266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189379" y="3260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20995" y="336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87942" y="3438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385371" y="242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43043" y="24610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771229" y="2443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696119" y="2549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728490" y="2284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657438" y="2169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66512" y="2408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239939" y="2341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3373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56730" y="2098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2381" y="2195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891260" y="225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11718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70499" y="2169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74838" y="2116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356730" y="2098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305398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69706" y="2726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770499" y="2169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76178" y="2496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65331" y="2116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153243" y="3366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930138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16008" y="3391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12247" y="21782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98919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175805" y="2522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91552" y="234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790532" y="2363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63891" y="2549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969706" y="23373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281101" y="3438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152691" y="34559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781333" y="2275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655098" y="3327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55849" y="248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098744" y="3353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938729" y="21252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68903" y="33021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84987" y="3366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356730" y="2098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81036" y="22047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242097" y="3319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74838" y="2116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797954" y="258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969706" y="3430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035539" y="2443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24610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969706" y="3185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019155" y="2994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20995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335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728490" y="2284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638634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027289" y="30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969706" y="25935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776162" y="3335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331471" y="2947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09742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27788" y="2240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908103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521341" y="32564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76335" y="210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125404" y="33094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937284" y="250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8410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53696" y="2195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510636" y="3260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960235" y="3318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019155" y="2994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49530" y="2982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38634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651957" y="2478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960235" y="301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46532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691402" y="2381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74098" y="3380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626618" y="2496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093548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322035" y="3291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770499" y="2169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48904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820133" y="2602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089239" y="303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790532" y="2982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455740" y="337910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258102" y="31611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799140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10961" y="2353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811361" y="2240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36738" y="2520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03877" y="2310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783154" y="2540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525316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06652" y="2238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46175" y="2726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90689" y="3265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44979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85822" y="3282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691552" y="234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990208" y="21252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424912" y="3335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295146" y="2496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869648" y="2151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644929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96172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277728" y="3391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47986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882399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295146" y="2496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41834" y="2628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105134" y="2459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644929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696119" y="3481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484987" y="3366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830660" y="2531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228360" y="3221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906540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453101" y="3344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239939" y="2341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239939" y="2341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286228" y="2956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25316" y="2302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102120" y="21959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893470" y="2142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403873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105134" y="2459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426367" y="3335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385371" y="2425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668903" y="32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246532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969706" y="2637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53374" y="2107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281101" y="3408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44979" y="2160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12723" y="2301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105134" y="2459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048714" y="2187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46532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466839" y="345591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726678" y="2301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46532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239939" y="23411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308290" y="3438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911871" y="225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969706" y="28233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584157" y="2222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150275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778159" y="234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69706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784827" y="3132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39912" y="2478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286228" y="2956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69706" y="2743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920995" y="3225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398861" y="2894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68725" y="20633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920995" y="3415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433383" y="2973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898871" y="226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212723" y="3276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781857" y="24433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09942" y="2289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00313" y="2469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519705" y="235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34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237256" y="3186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638796" y="3274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644546" y="234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854795" y="24610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770499" y="2169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668903" y="3417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103744" y="32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911722" y="225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969706" y="3327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969706" y="3291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150275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664189" y="3289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668903" y="32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969706" y="23373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79921" y="3265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701399" y="3318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969706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611760" y="3203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399816" y="3327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25404" y="3388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911920" y="3260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969706" y="3433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467671" y="3318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668903" y="32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69611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960235" y="3017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743909" y="3391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342368" y="27968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883952" y="3171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033381" y="2408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546113" y="334944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336948" y="3201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911920" y="3379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175678" y="34943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246532" y="3212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523956" y="308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150275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81911" y="2225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574170" y="2281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68903" y="3417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737000" y="34331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969706" y="3417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69706" y="3404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40965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41"/>
            <p:cNvSpPr/>
            <p:nvPr/>
          </p:nvSpPr>
          <p:spPr>
            <a:xfrm>
              <a:off x="1728383" y="354270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1728383" y="307247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1758888" y="260087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1758888" y="213201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1758888" y="166177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6" name="pl446"/>
            <p:cNvSpPr/>
            <p:nvPr/>
          </p:nvSpPr>
          <p:spPr>
            <a:xfrm>
              <a:off x="1837692" y="3583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837692" y="3112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1837692" y="2642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1837692" y="2172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1837692" y="1702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277819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3555079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33196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271448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349136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426825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61" name="tx46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62" name="rc46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tx46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2023-06-08T22:58:42Z</dcterms:modified>
</cp:coreProperties>
</file>