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982524" y="3303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716435" y="27413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31323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107136" y="22770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966620" y="23748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969706" y="19838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730048" y="21838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578045" y="22223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749259" y="1837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550265" y="22800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510329" y="3363368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975875" y="22526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23503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563416" y="19914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875332" y="31812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977780" y="20571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678563" y="27225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973963" y="21793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972950" y="27169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633076" y="21261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541394" y="30834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032939" y="2423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960983" y="22037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29858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825417" y="29918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793901" y="22030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481569" y="3083483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06351" y="1763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978879" y="22770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684770" y="18760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472637" y="2535645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915267" y="20326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192493" y="25703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856723" y="19104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161356" y="31650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981530" y="2301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975559" y="23992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415451" y="31265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734046" y="19914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915267" y="20326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684328" y="30590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969706" y="19838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089874" y="22037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570153" y="2318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832810" y="3205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969706" y="22526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562279" y="28146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472637" y="2535645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766068" y="21261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988069" y="28391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684770" y="33577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882158" y="1837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553758" y="1972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600663" y="28187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53673" y="24339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989230" y="22992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997712" y="2318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980675" y="22800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161289" y="2199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821765" y="19349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890789" y="20571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768195" y="22223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989230" y="22992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969706" y="2301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63592" y="20491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969706" y="16905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716366" y="3145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66652" y="26648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99471" y="21645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758983" y="22223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915984" y="32082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105168" y="22526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144647" y="23014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972057" y="2260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539050" y="24969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460682" y="34324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660473" y="3205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181427" y="24969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104585" y="32082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913497" y="22037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160528" y="31842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18212" y="1837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969706" y="2423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973963" y="232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707907" y="1972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969706" y="24235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969706" y="26191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498859" y="1972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955309" y="29124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207074" y="25301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111807" y="27902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744724" y="27802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969706" y="22258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430254" y="3096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706417" y="20106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969706" y="27946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15075" y="26455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72057" y="2260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931579" y="24725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554196" y="30688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830608" y="2318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068385" y="1952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161289" y="2199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900075" y="30590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273060" y="21793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850314" y="3205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969706" y="2423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969706" y="24235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969706" y="32996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557982" y="2318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622241" y="20106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501435" y="21453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451751" y="23569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405643" y="1972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937875" y="20571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087938" y="30101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974661" y="28635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827961" y="24146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720711" y="18375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409989" y="22526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805330" y="19349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173028" y="29533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338422" y="32804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933535" y="2260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875332" y="32612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250841" y="30111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503281" y="29857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584734" y="32829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353518" y="29124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955576" y="33189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295063" y="2260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549326" y="20684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963365" y="22770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969706" y="27946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021170" y="26191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216299" y="3049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015182" y="2423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969706" y="31323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031153" y="23954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739007" y="22415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161289" y="2199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584734" y="32829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955576" y="30834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960138" y="2260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043578" y="20082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581075" y="28956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381385" y="27609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898691" y="22223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430254" y="3096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390862" y="22030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723845" y="20491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798955" y="29368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785959" y="22030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076482" y="29533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502452" y="22030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478636" y="27417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095682" y="21548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969706" y="3049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969706" y="31323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969706" y="26191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641250" y="22800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902011" y="27169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982377" y="1959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859413" y="1959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969706" y="2260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710648" y="18952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917893" y="27032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078080" y="1972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930534" y="22281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703159" y="20876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192493" y="27994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964267" y="22526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116527" y="28379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1969706" y="30346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929182" y="21548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479319" y="30880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660473" y="22258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161289" y="2199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631399" y="25878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479319" y="30880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969706" y="2260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758877" y="33573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140929" y="25686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978879" y="22770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1969706" y="24481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007859" y="2423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392149" y="3107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969706" y="30101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472637" y="2535645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486672" y="23954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969706" y="32996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525984" y="2225858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625810" y="21645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624605" y="22992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919841" y="23992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969706" y="26191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486672" y="23954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864026" y="22030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964267" y="22526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574928" y="2318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161289" y="2199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486672" y="23954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969706" y="2423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679908" y="21838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1969706" y="30111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398926" y="31323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969706" y="2260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878556" y="23954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850314" y="30303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821721" y="22223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929189" y="18760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971120" y="21548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149678" y="3049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1969706" y="27032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945095" y="21548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525984" y="2225858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562279" y="22526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694320" y="31567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161289" y="2199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1969706" y="26070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174415" y="27225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095598" y="21793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213446" y="22415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915267" y="20326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716366" y="22800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975516" y="20876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058272" y="27609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143549" y="32301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634645" y="22223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546113" y="2510235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842579" y="21261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1969706" y="26680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887242" y="3107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635100" y="32419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1969706" y="28635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1969706" y="27169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1969706" y="27902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919841" y="23992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1969706" y="2423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1969706" y="2325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948279" y="32082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1969706" y="3303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1969706" y="30101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1969706" y="3049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832810" y="22258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1969706" y="33958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1969706" y="28764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1969706" y="31650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084840" y="25108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919841" y="23992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1969706" y="30303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1969706" y="2423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515717" y="22740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777134" y="32545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1969706" y="33034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982524" y="25102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982524" y="25102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497201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1728383" y="3361386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1728383" y="2931447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1758888" y="2500145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1758888" y="2071571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1758888" y="1641632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98" name="pl298"/>
            <p:cNvSpPr/>
            <p:nvPr/>
          </p:nvSpPr>
          <p:spPr>
            <a:xfrm>
              <a:off x="1837692" y="34017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1837692" y="29717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1837692" y="2541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1837692" y="2111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1837692" y="16819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280643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3611561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416688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tx308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274272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3547851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4352978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313" name="tx313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314" name="rc314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tx319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2023-06-08T23:01:58Z</dcterms:modified>
</cp:coreProperties>
</file>