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969706" y="3023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73578" y="2633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982524" y="3066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891407" y="22538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287482" y="2286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399642" y="2732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479319" y="23198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40235" y="19735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618048" y="24517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022216" y="2204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768195" y="2517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832810" y="2720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87938" y="26768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15298" y="2154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57909" y="2806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2633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969706" y="2995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660473" y="22868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969706" y="33092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479693" y="19735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978719" y="237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97607" y="2303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566652" y="29800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86523" y="1853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798435" y="20559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602797" y="2385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25277" y="28500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34857" y="2138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387777" y="2138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69706" y="33752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32810" y="2416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48441" y="2583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392149" y="2590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060624" y="2187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66652" y="21054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758877" y="3160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88026" y="2022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969706" y="28805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69706" y="2039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52641" y="2270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541394" y="2806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91961" y="2590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67416" y="2936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315298" y="2154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479319" y="2072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88026" y="2022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3226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99642" y="2732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39487" y="26661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63327" y="2039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80675" y="2590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74661" y="1853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900075" y="276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37639" y="31278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65249" y="2546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959744" y="22003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758877" y="3160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418378" y="276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713801" y="2385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937235" y="2330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551651" y="2006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69706" y="276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71872" y="2270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949440" y="237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257909" y="2633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512671" y="2468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385644" y="2270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130837" y="2154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315281" y="2270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247253" y="23528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96020" y="2501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969706" y="2720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85644" y="2270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557612" y="311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22398" y="2243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511260" y="2330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60410" y="2270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334843" y="25671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90098" y="2590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77959" y="289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79627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430254" y="27650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6988" y="2303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24079" y="2220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2806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71087" y="3210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519244" y="21054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69706" y="29464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230823" y="3023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13851" y="2154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9079" y="2138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211172" y="2154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962395" y="2546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77986" y="2781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479319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584734" y="28500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80881" y="3259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839390" y="25035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21160" y="22003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344028" y="24352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139787" y="2720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79303" y="276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66652" y="34247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79597" y="2121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834857" y="2138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751232" y="22538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521919" y="31443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863431" y="15071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040235" y="2633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500504" y="29794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818212" y="2936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881636" y="22003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541394" y="2806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139787" y="26331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53758" y="2929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969706" y="2720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595324" y="2204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3066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969706" y="289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100493" y="2583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211172" y="2154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17258" y="2220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628553" y="3193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307867" y="23198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179627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653584" y="2468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996243" y="2590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777986" y="27815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69706" y="28500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926612" y="3023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969706" y="276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864231" y="15505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865869" y="15505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809809" y="25012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915984" y="17671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660473" y="3023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914032" y="15071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771983" y="2121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371154" y="3259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392149" y="2995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739007" y="2534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584930" y="24847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737589" y="2121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383494" y="2121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279701" y="29794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969706" y="2633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070652" y="21219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257909" y="2806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118520" y="2286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343293" y="2270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969706" y="3226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968546" y="237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49560" y="24847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562279" y="31773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925349" y="17237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498859" y="2303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179627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969706" y="289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808404" y="3012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15903" y="24602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707616" y="25177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566652" y="29800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398926" y="2732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511260" y="2418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727997" y="2590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366099" y="22373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334843" y="25671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971747" y="237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843132" y="2806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211172" y="1853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122014" y="21384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864542" y="17671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805478" y="2072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407518" y="2088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890098" y="2590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977959" y="289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834882" y="18104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963177" y="23302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124079" y="2220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941446" y="2633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917893" y="25035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758877" y="2806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941446" y="32927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818212" y="2546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490318" y="24352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216213" y="2929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324703" y="28500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479319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155429" y="19735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139128" y="20559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943935" y="17237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13851" y="21549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535857" y="2088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398926" y="2897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934391" y="15505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241300" y="20064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977959" y="289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551107" y="22538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822398" y="2243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837639" y="22003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618467" y="2534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875332" y="2286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398926" y="33917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512671" y="24682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969706" y="2720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879893" y="2806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156915" y="23528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941446" y="19403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943935" y="17237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79319" y="3066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974323" y="237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3938708" y="22003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822398" y="2243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060624" y="2187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941446" y="3226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757925" y="2088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709316" y="276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758877" y="31608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956018" y="1853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982524" y="276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875332" y="18104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864542" y="17671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847231" y="32763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956018" y="1853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612822" y="31100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618467" y="25342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822398" y="2243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890789" y="18104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3956018" y="1853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811294" y="18537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184575" y="23735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441460" y="26768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943935" y="17237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520379" y="2385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684770" y="2546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176894" y="22373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978719" y="2286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40847" y="17671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972620" y="2204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546113" y="237358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951073" y="2546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550265" y="20270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982524" y="276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850314" y="2720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805815" y="29794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087938" y="289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087938" y="15938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758877" y="3066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878556" y="2590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897205" y="15505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288026" y="20229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106870" y="22703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941446" y="2286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1969706" y="26768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625681" y="3111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457678" y="23857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479319" y="2936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1969706" y="29800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57909" y="21054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612822" y="289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694320" y="2546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982524" y="2806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919841" y="2720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566652" y="29800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926612" y="2720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953539" y="27201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1969706" y="32433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709316" y="31278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969706" y="3023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850314" y="3023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1969706" y="3066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975559" y="29367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955576" y="3066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917893" y="25035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1969706" y="25901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1969706" y="2546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660473" y="3023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660473" y="3023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1969706" y="3066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871087" y="3210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142271" y="27634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758877" y="25468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1969706" y="30666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1969706" y="289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428089" y="25262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612822" y="26768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982524" y="29800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850314" y="3023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635100" y="28934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970614" y="30233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660473" y="2416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4497201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7"/>
            <p:cNvSpPr/>
            <p:nvPr/>
          </p:nvSpPr>
          <p:spPr>
            <a:xfrm>
              <a:off x="1728383" y="339013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1728383" y="295380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1758888" y="2516115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1758888" y="2081153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1758888" y="1644827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2" name="pl332"/>
            <p:cNvSpPr/>
            <p:nvPr/>
          </p:nvSpPr>
          <p:spPr>
            <a:xfrm>
              <a:off x="1837692" y="3430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1837692" y="2994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1837692" y="25578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1837692" y="2121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1837692" y="1685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280643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3611561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41668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tx342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274272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3547851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4352978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347" name="tx347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348" name="rc348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3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2023-06-08T23:03:32Z</dcterms:modified>
</cp:coreProperties>
</file>