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835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313923" y="2640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918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871659" y="23149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060252" y="21400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80425" y="2222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143032" y="21082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234336" y="2155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60658" y="2410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356840" y="2330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879909" y="300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925754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86295" y="2330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25216" y="2835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780862" y="23898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40347" y="2076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54164" y="2203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92006" y="3077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15079" y="2442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06180" y="2489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13261" y="2028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416487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53719" y="2028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60048" y="236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986286" y="293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966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32650" y="2668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03405" y="21673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10489" y="2187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191809" y="18857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97436" y="2346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70048" y="25846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231530" y="2330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93024" y="2251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6970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25960" y="228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10280" y="33323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47320" y="1901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97436" y="2346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76830" y="2779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80425" y="2222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2616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21221" y="2299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69706" y="29190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080496" y="21673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92291" y="31892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27900" y="1965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85835" y="25011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3300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06803" y="2251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053719" y="2028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314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643659" y="2251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392914" y="2171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322631" y="2187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6970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69706" y="2083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36178" y="2505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28377" y="2585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061269" y="2155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43659" y="2251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97869" y="2250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56400" y="2076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06828" y="2222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80862" y="2974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86275" y="2723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969706" y="2585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146797" y="21400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2155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75420" y="2974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633012" y="1916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902732" y="228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82101" y="2473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048066" y="1917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56958" y="2835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82133" y="2918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69706" y="25374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346138" y="25533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030679" y="3364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607896" y="2394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31815" y="1722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751839" y="22195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627539" y="2028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617256" y="2529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461338" y="21400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146797" y="28395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672192" y="2862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41934" y="2862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969706" y="2083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493024" y="26805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091323" y="2505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05844" y="29362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34861" y="3014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780862" y="3057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06877" y="199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207549" y="2505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69706" y="2083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48066" y="1917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397340" y="2187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616792" y="32051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63374" y="2187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61364" y="2251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31269" y="2668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2835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31815" y="1722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69706" y="32369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56609" y="2862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98775" y="2887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679842" y="2155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23330" y="2203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524351" y="2521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86275" y="2835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558260" y="2203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56400" y="2076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29124" y="2394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447257" y="2751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835517" y="2862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260385" y="2299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13910" y="1806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83723" y="23785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489783" y="30302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685538" y="2779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51200" y="1981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546113" y="291849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943803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448201" y="2723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516934" y="2505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633012" y="30297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9706" y="21082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834856" y="236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97869" y="300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868595" y="26959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69706" y="3046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687273" y="236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96970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115197" y="26805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986286" y="293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62310" y="2171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466575" y="2171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995200" y="2334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04868" y="3014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30998" y="29362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51200" y="1981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376087" y="2394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204600" y="1981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660116" y="2612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969706" y="3093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319544" y="2187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64327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69706" y="2723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69706" y="2807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204781" y="23149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91749" y="22745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69706" y="2723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018113" y="2505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682106" y="23898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51890" y="2251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072856" y="23149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378383" y="29825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982101" y="29362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053389" y="20128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362563" y="2346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343765" y="1949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963222" y="293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16056" y="2299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145879" y="2124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382934" y="1853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86275" y="2723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347883" y="29190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54594" y="20446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840926" y="30297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158087" y="2505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250389" y="31097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21982" y="2903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50389" y="31097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969706" y="2585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610489" y="2187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967690" y="2334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69706" y="3173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969706" y="2862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986286" y="293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69706" y="33323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356319" y="3252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246301" y="22195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969706" y="2083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866152" y="25011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27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69706" y="2083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969706" y="2835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969706" y="2974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260813" y="25692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777880" y="2489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986286" y="293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331815" y="1722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18953" y="2076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215539" y="300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30113" y="29463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69706" y="199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592393" y="2299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96970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011922" y="228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031134" y="29362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577123" y="3093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186937" y="23785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356319" y="3252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986286" y="293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969706" y="2918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837209" y="23620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69706" y="300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780862" y="22745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855703" y="3057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69706" y="27918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021221" y="2299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737315" y="2728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969706" y="21082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273798" y="2346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861134" y="2760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969706" y="300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420928" y="227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969706" y="199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807206" y="2330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1969706" y="2835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861134" y="1943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69706" y="1996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510280" y="28072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969706" y="2445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96970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447257" y="3062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823311" y="29362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96970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703224" y="2918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209198" y="227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1969706" y="2529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271119" y="2473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1969706" y="2862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830367" y="2556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866152" y="25011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331815" y="1722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341934" y="2250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969706" y="2918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96970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1969706" y="3300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1969706" y="22745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69706" y="2640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9706" y="2083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891749" y="22745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548418" y="31574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423083" y="1943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390014" y="2712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866152" y="25011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633012" y="1916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982101" y="26054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021117" y="1943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96970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969706" y="28072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209198" y="227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331815" y="1722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1969706" y="2890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1969706" y="2751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730250" y="1972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1969706" y="3057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1969706" y="2974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527870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9"/>
            <p:cNvSpPr/>
            <p:nvPr/>
          </p:nvSpPr>
          <p:spPr>
            <a:xfrm>
              <a:off x="1728383" y="330366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728383" y="2886555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1758888" y="2468079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1758888" y="205233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1758888" y="1635219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1837692" y="33439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1837692" y="2926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1837692" y="2509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1837692" y="2092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1837692" y="16755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81632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63134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44636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275261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56763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438265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320" name="rc320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2023-06-08T23:04:50Z</dcterms:modified>
</cp:coreProperties>
</file>