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2668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969706" y="2098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28074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21169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969706" y="28547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969706" y="28547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69706" y="21169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8074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528016" y="22510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28547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69706" y="2668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22023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047453" y="29530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69706" y="28074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969706" y="28074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22023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816592" y="29530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69706" y="28074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528016" y="22023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69706" y="32197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69706" y="32197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969706" y="3363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299464" y="1694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728383" y="3152812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758888" y="2658262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758888" y="2166441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758888" y="1673256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1837692" y="3193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837692" y="269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837692" y="22067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37692" y="1713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2023-06-09T12:00:28Z</dcterms:modified>
</cp:coreProperties>
</file>