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2632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69706" y="2632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0972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813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969706" y="2813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0972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632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632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816592" y="2813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005050" y="21955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813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632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816592" y="2813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69706" y="2632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299464" y="15466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3168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3168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2632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706" y="21955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2813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728383" y="3581916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28383" y="3102971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8888" y="2622662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758888" y="2145081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758888" y="166613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1837692" y="3622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837692" y="3143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837692" y="2664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837692" y="2185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837692" y="17064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50" name="rc50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2023-06-09T11:58:04Z</dcterms:modified>
</cp:coreProperties>
</file>