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23225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69706" y="28932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6885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3225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969706" y="22544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030831" y="3122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23225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3122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801817" y="22544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2792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546113" y="2688593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8932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6885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969706" y="26885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278166" y="22792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32377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32377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26885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706" y="22792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57103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728383" y="3181148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758888" y="2678503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8888" y="2178585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8888" y="1677304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837692" y="3221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837692" y="2720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837692" y="2218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837692" y="1717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82575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502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74658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76204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86497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410947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2023-06-09T11:56:40Z</dcterms:modified>
</cp:coreProperties>
</file>