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180823" y="23034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016375" y="23169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30553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024081" y="24340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015523" y="25469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461058" y="2622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005050" y="2235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000276" y="19633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026676" y="23587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115519" y="21413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801938" y="22088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69706" y="26411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28032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005050" y="2235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627567" y="23034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299464" y="21278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005050" y="2235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967564" y="21515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005050" y="2235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039719" y="20873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005050" y="2235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969706" y="24528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140426" y="21143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969706" y="33030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363433" y="20738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013668" y="2235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402251" y="19927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987378" y="26411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003781" y="21818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036989" y="19821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040072" y="22080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646567" y="23304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877841" y="25281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929667" y="2565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327165" y="22224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45029" y="22899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172695" y="19117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003781" y="21818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013668" y="19633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047352" y="22080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410113" y="20062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038487" y="23398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010773" y="2276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394848" y="2411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987144" y="20574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308586" y="19068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936804" y="20386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711900" y="21327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047349" y="22269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281549" y="21548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465109" y="30193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969706" y="32625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614426" y="22833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172695" y="19117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71773" y="21413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738155" y="21818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698259" y="21143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402251" y="19927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206957" y="29235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917594" y="22224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028608" y="2471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969706" y="26681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93948" y="21683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797944" y="24520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624406" y="2654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248115" y="25060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99572" y="2262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14426" y="22833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883100" y="2262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465109" y="30193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097437" y="21818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124010" y="33030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039130" y="21515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678338" y="22088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410113" y="20062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993083" y="20574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16592" y="23169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969706" y="3316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969706" y="27762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528016" y="21548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249193" y="2046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559020" y="2622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005050" y="2235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53454" y="21548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146452" y="27627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364478" y="31139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010773" y="2276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029858" y="21515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18555" y="21278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026011" y="21515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465109" y="30193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036427" y="20198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045498" y="19633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174600" y="21683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402251" y="19927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969706" y="29047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378142" y="29788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886273" y="21548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899702" y="2471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465109" y="30193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142773" y="27492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471306" y="25871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586378" y="21683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369005" y="27164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383674" y="23980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011209" y="2415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40937" y="24340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892910" y="32812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69706" y="23775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727212" y="21008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917594" y="22224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969706" y="31682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08586" y="19068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007490" y="23169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001168" y="2095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892910" y="32812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969706" y="2302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614426" y="22833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917594" y="22224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299464" y="19633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878720" y="2046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969706" y="31950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299464" y="19633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587329" y="20197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899702" y="2471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010773" y="2276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038219" y="23587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410113" y="20062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899702" y="2471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045620" y="2565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969706" y="27627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410113" y="20062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023470" y="25281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044020" y="24340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969706" y="2302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299464" y="19633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671220" y="22833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969706" y="2302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969706" y="31682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172695" y="19117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897310" y="24340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614426" y="22833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039719" y="20873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1969706" y="2302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402251" y="19927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395872" y="2076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1969706" y="23775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308586" y="19068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308586" y="19068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299464" y="21278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969706" y="23775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299464" y="19633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969706" y="2302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816592" y="23169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1969706" y="2302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1969706" y="24528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969706" y="2302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969706" y="2302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969706" y="27762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308586" y="19068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969706" y="27627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738155" y="21818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969706" y="30329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899702" y="2471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710682" y="25281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969706" y="2302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999449" y="23980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665826" y="31682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465109" y="30193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406173" y="2235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406173" y="21413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395872" y="2076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69706" y="2302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59583" y="21143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969706" y="31682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038487" y="23398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969706" y="2302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969706" y="2302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1969706" y="26411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395872" y="2076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969706" y="31682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1969706" y="2302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649759" y="21278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969706" y="23775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095815" y="22494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665826" y="31682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1969706" y="31682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471306" y="25871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249193" y="2046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016926" y="23709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042332" y="22833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989738" y="19633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969706" y="2302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995004" y="20873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1969706" y="33300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393599" y="20738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969706" y="30464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014506" y="24340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1969706" y="31679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587329" y="20197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674402" y="28032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969706" y="33030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969706" y="33030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854990" y="21953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642793" y="2816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372172" y="2235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696161" y="3017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034503" y="20009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045498" y="19633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017534" y="24250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917594" y="22224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801938" y="22088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929667" y="23169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010773" y="2276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097536" y="23587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024980" y="24904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886273" y="21548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047453" y="23398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8"/>
            <p:cNvSpPr/>
            <p:nvPr/>
          </p:nvSpPr>
          <p:spPr>
            <a:xfrm>
              <a:off x="1728383" y="3543513"/>
              <a:ext cx="81473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1728383" y="3159792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1728383" y="2774652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1758888" y="2388148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1758888" y="2004373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1758888" y="1619233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4" name="pl234"/>
            <p:cNvSpPr/>
            <p:nvPr/>
          </p:nvSpPr>
          <p:spPr>
            <a:xfrm>
              <a:off x="1837692" y="3585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1837692" y="3200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1837692" y="2814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1837692" y="2429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1837692" y="2044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1837692" y="16595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251" name="rc251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tx256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2023-06-09T10:45:13Z</dcterms:modified>
</cp:coreProperties>
</file>