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3645201" y="24534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4008311" y="22275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4021025" y="24232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989738" y="23781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675815" y="26641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031936" y="22125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797754" y="20168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989738" y="21673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543406" y="20944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993934" y="21714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083533" y="24662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969706" y="26329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816592" y="25303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031936" y="22125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904507" y="23893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591343" y="20303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031936" y="22125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69706" y="22125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031936" y="22125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505353" y="20303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031936" y="22125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969706" y="26490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505353" y="20303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969706" y="33123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703451" y="20688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041543" y="23480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700217" y="19406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828458" y="23124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394461" y="2056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861249" y="20017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988229" y="21824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879217" y="23637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133705" y="23480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221657" y="24082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786592" y="22739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762440" y="24278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604856" y="19150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570750" y="22483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210668" y="22867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969706" y="31072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798131" y="19867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931622" y="21974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702587" y="19150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972807" y="21673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019791" y="22275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776942" y="25303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22150" y="20770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398306" y="19716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594966" y="20469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969706" y="28636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071995" y="21673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979718" y="22576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730414" y="22355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969706" y="27739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528016" y="29918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1969706" y="32610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969706" y="26970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698259" y="21372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604856" y="19150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011563" y="21073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016926" y="24278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266947" y="20944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700217" y="19406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221308" y="30706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1969706" y="22867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043526" y="24534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971515" y="23178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969706" y="23637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929667" y="25431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422616" y="21457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027483" y="26585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903719" y="30303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539733" y="24149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849823" y="24790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883100" y="23252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698259" y="21372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027995" y="22867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969706" y="21842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528016" y="29918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594966" y="22483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124010" y="33123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006084" y="21372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945536" y="22098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748515" y="20318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746407" y="2004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753887" y="20770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008464" y="23124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969706" y="33123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266120" y="2709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849294" y="22355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969706" y="21842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743700" y="21714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288848" y="24533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031936" y="22125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200378" y="25047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074768" y="31713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019791" y="22275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020559" y="21372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421510" y="2056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1969706" y="21974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969706" y="21842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969706" y="22867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414988" y="2859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528016" y="29918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840254" y="20318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941151" y="19867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969058" y="22877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693571" y="22355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772710" y="24149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700217" y="19406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969706" y="30405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279781" y="28508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442294" y="21329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1969706" y="33123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215835" y="2332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528016" y="29918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315342" y="28123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419898" y="23252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828903" y="21201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093722" y="25587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816592" y="25560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554313" y="22275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944109" y="22576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1969706" y="25437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752458" y="32813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1969706" y="33123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897895" y="20432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043526" y="24534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969706" y="21842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899702" y="24021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398306" y="19716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012742" y="22877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729310" y="20920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1969706" y="2603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698259" y="21372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043526" y="24534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327211" y="19415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386742" y="20432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1969706" y="22867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1969706" y="21842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327211" y="19415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799175" y="19791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215835" y="2332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019791" y="22275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1969706" y="33380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1969706" y="21842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717695" y="34018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007490" y="23630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746407" y="2004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215835" y="2332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1969706" y="22867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735648" y="23781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1969706" y="21842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790544" y="30687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097536" y="25688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417650" y="24919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746407" y="2004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971782" y="23630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982051" y="24383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414988" y="2859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1969706" y="21842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1969706" y="2603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284277" y="27394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1969706" y="21842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327211" y="19415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934272" y="22727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1969706" y="2603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604856" y="19150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210668" y="22576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752458" y="32813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698259" y="21372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512851" y="20432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969706" y="2603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414988" y="2859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700217" y="19406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442875" y="21372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969706" y="21842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406173" y="33265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1969706" y="25437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398306" y="19716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398306" y="19716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591343" y="20303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1969706" y="25437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327211" y="19415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1969706" y="2603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008464" y="23124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1969706" y="2603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1969706" y="26791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1969706" y="2603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1969706" y="2603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398306" y="19716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284277" y="27394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1969706" y="33380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115466" y="26713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4016926" y="24278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1969706" y="22867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215835" y="2332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715014" y="26942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1969706" y="2603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014506" y="23931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528016" y="29918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1969706" y="22867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672765" y="20432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995176" y="22727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442875" y="21372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1969706" y="2603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717695" y="34018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006003" y="20816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972807" y="21673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1969706" y="2603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1969706" y="21842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1969706" y="2603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414988" y="2859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088409" y="25047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442875" y="21372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1969706" y="2603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717695" y="34018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1969706" y="33867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985317" y="23765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1969706" y="28636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764762" y="30559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1969706" y="22867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1969706" y="25437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284277" y="27394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567205" y="23893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1969706" y="21842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419898" y="23252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1969706" y="28636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1969706" y="26841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743700" y="21714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4023356" y="24533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998956" y="22877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741776" y="20168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1969706" y="2603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3488227" y="20816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1969706" y="33251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3789847" y="21457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1969706" y="30175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991308" y="22576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3799175" y="19791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513688" y="26713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3680939" y="24662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1969706" y="33251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1969706" y="32995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422616" y="21457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634790" y="2709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608081" y="20944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876759" y="20168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941151" y="19867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4033940" y="25286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4043526" y="24534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993934" y="21714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036053" y="22611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4019791" y="22275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1969706" y="25286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020968" y="24985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3442294" y="21329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3953964" y="2332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4577714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tx270"/>
            <p:cNvSpPr/>
            <p:nvPr/>
          </p:nvSpPr>
          <p:spPr>
            <a:xfrm>
              <a:off x="1728383" y="3215350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1728383" y="2817864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72" name="tx272"/>
            <p:cNvSpPr/>
            <p:nvPr/>
          </p:nvSpPr>
          <p:spPr>
            <a:xfrm>
              <a:off x="1758888" y="2419014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1758888" y="2022892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1758888" y="1625406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75" name="pl275"/>
            <p:cNvSpPr/>
            <p:nvPr/>
          </p:nvSpPr>
          <p:spPr>
            <a:xfrm>
              <a:off x="1837692" y="3255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1837692" y="28581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1837692" y="24607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1837692" y="20632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1837692" y="16657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28324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366350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449460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tx285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86" name="tx286"/>
            <p:cNvSpPr/>
            <p:nvPr/>
          </p:nvSpPr>
          <p:spPr>
            <a:xfrm>
              <a:off x="27686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87" name="tx287"/>
            <p:cNvSpPr/>
            <p:nvPr/>
          </p:nvSpPr>
          <p:spPr>
            <a:xfrm>
              <a:off x="359979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88" name="tx288"/>
            <p:cNvSpPr/>
            <p:nvPr/>
          </p:nvSpPr>
          <p:spPr>
            <a:xfrm>
              <a:off x="443089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89" name="tx289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290" name="tx290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291" name="rc291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tx296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298" name="tx298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2023-06-09T11:19:10Z</dcterms:modified>
</cp:coreProperties>
</file>