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645201" y="2453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008311" y="2227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021025" y="2423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989738" y="2378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675815" y="2664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03193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797754" y="2016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989738" y="2167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543406" y="2094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993934" y="2171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083533" y="24662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632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816592" y="2530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03193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904507" y="2389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591343" y="2030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03193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3193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05353" y="2030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3193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69706" y="26490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505353" y="2030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3312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03451" y="2068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41543" y="23480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00217" y="1940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828458" y="2312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94461" y="2056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861249" y="2001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88229" y="2182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79217" y="23637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133705" y="23480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221657" y="24082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86592" y="22739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62440" y="2427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04856" y="1915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70750" y="2248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10668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69706" y="31072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798131" y="19867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31622" y="2197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02587" y="1915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972807" y="2167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019791" y="2227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76942" y="2530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22150" y="2077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398306" y="1971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94966" y="2046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69706" y="2863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071995" y="2167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979718" y="2257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30414" y="22355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69706" y="2773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28016" y="2991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969706" y="32610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69706" y="26970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98259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04856" y="1915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11563" y="2107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016926" y="2427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66947" y="2094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00217" y="1940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21308" y="30706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43526" y="2453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971515" y="23178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969706" y="23637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29667" y="2543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22616" y="2145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027483" y="26585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03719" y="3030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539733" y="24149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49823" y="24790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83100" y="2325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698259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027995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528016" y="2991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94966" y="2248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24010" y="3312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06084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45536" y="2209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48515" y="2031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46407" y="2004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53887" y="2077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08464" y="2312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3312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266120" y="2709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49294" y="22355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43700" y="2171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88848" y="2453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03193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200378" y="2504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74768" y="3171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019791" y="2227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0559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21510" y="2056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969706" y="2197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14988" y="285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528016" y="2991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40254" y="2031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41151" y="19867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969058" y="2287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693571" y="22355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772710" y="24149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700217" y="1940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969706" y="30405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279781" y="2850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442294" y="2132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69706" y="3312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215835" y="2332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528016" y="2991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15342" y="28123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419898" y="2325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828903" y="2120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93722" y="25587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816592" y="25560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554313" y="2227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944109" y="2257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25437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752458" y="3281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69706" y="3312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897895" y="2043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043526" y="2453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99702" y="24021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98306" y="1971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012742" y="2287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729310" y="20920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698259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43526" y="2453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327211" y="1941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386742" y="2043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327211" y="1941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799175" y="1979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15835" y="2332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019791" y="2227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969706" y="33380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717695" y="34018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007490" y="23630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746407" y="2004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15835" y="2332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35648" y="2378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790544" y="3068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97536" y="2568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417650" y="2491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46407" y="2004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971782" y="23630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982051" y="2438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414988" y="285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284277" y="27394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327211" y="1941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934272" y="22727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604856" y="1915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210668" y="2257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752458" y="3281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698259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12851" y="2043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414988" y="285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700217" y="1940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442875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406173" y="33265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969706" y="25437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98306" y="1971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398306" y="1971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591343" y="2030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969706" y="25437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327211" y="1941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008464" y="2312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969706" y="26791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398306" y="1971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284277" y="27394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69706" y="33380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115466" y="26713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016926" y="2427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215835" y="2332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715014" y="2694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014506" y="2393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28016" y="2991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672765" y="2043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995176" y="22727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442875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717695" y="34018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006003" y="2081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972807" y="2167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14988" y="285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088409" y="2504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442875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717695" y="34018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1969706" y="33867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985317" y="2376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1969706" y="2863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764762" y="3055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969706" y="25437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284277" y="27394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567205" y="2389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419898" y="2325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1969706" y="2863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69706" y="26841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743700" y="2171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023356" y="2453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998956" y="2287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741776" y="2016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488227" y="2081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1969706" y="3325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789847" y="2145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969706" y="3017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991308" y="2257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799175" y="1979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513688" y="26713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680939" y="24662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1969706" y="3325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1969706" y="32995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422616" y="2145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634790" y="2709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608081" y="2094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876759" y="2016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941151" y="19867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033940" y="2528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043526" y="2453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993934" y="2171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036053" y="2261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019791" y="2227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969706" y="2528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020968" y="24985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442294" y="2132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953964" y="2332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>
              <a:off x="1728383" y="3215350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1728383" y="2817864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1758888" y="2419014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1758888" y="2022892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1758888" y="162540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5" name="pl275"/>
            <p:cNvSpPr/>
            <p:nvPr/>
          </p:nvSpPr>
          <p:spPr>
            <a:xfrm>
              <a:off x="1837692" y="325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1837692" y="2858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837692" y="24607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837692" y="20632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837692" y="1665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5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291" name="rc291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6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2023-06-09T11:20:34Z</dcterms:modified>
</cp:coreProperties>
</file>