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909437" y="25516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50339" y="2211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34424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684105" y="22763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594966" y="22925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988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07357" y="2049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80707" y="21468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648820" y="2130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013668" y="2130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21074" y="22601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28266" y="23079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94665" y="23079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707357" y="2049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785056" y="2211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022460" y="2105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07357" y="2049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746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707357" y="2049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08311" y="20925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07357" y="2049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3134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17534" y="2130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40961" y="21178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657771" y="2065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43972" y="2067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83652" y="2447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77797" y="2130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24818" y="2033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283025" y="19524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39101" y="22601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47299" y="2567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47323" y="25516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038988" y="224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96847" y="24707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45591" y="2105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20212" y="2269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64457" y="2143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26754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57284" y="2065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71973" y="20172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14161" y="2098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79498" y="2130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38155" y="211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40094" y="2519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17740" y="21468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95239" y="2211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16592" y="2789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85113" y="2405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81549" y="20820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039223" y="2231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93722" y="23713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74768" y="3021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969706" y="28908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90129" y="2345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45591" y="2105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76948" y="20820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73924" y="2098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69231" y="21812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43972" y="2067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40442" y="2231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85843" y="21791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37333" y="21953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86908" y="2143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047191" y="2624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93083" y="2193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96081" y="25354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03265" y="2498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23921" y="21953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24010" y="2162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998634" y="22601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74768" y="3021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20212" y="2269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60968" y="1920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041521" y="24221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41351" y="211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047159" y="21178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42387" y="21953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16926" y="23411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969706" y="3118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96650" y="2472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907797" y="2162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41698" y="21812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07357" y="2049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96770" y="224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55270" y="3055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38155" y="211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96058" y="1920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046962" y="24707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40442" y="2231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74768" y="3021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227191" y="20496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85630" y="2001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336625" y="21791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36853" y="224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03565" y="2434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043972" y="2067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69706" y="3118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97362" y="3005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973700" y="2155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74768" y="3021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930087" y="2536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025218" y="2243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94966" y="24707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071403" y="2324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69706" y="3144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79269" y="21953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44194" y="1984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623131" y="2162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709630" y="2130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23893" y="2098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678338" y="21468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925937" y="2162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785843" y="21791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998956" y="2143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40442" y="2231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479269" y="21953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046330" y="2079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738155" y="211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969706" y="2852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509631" y="21468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047159" y="21178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40442" y="2231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9706" y="2852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49220" y="2519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033024" y="3030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996482" y="2586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047159" y="21178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585156" y="22763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401231" y="2227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241884" y="26164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69706" y="3118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045591" y="2105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752458" y="2438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043972" y="2067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969706" y="2852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22460" y="2105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69706" y="28655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016926" y="23411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69706" y="2852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69706" y="2143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634790" y="2536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012174" y="2460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673924" y="2098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969706" y="2713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340442" y="2231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118067" y="26650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969706" y="2852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753480" y="2324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074768" y="3021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340442" y="2231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028961" y="20925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342197" y="2065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988229" y="20820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79498" y="2130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113114" y="2295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969706" y="2852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677659" y="2065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816592" y="2789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69706" y="2852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340442" y="2231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980134" y="2584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930087" y="204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969706" y="19531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319679" y="2206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16592" y="2789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203622" y="2345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69706" y="2852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969706" y="3042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041698" y="21812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651823" y="22601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281549" y="20820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97437" y="211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969706" y="3131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047453" y="2206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154299" y="2650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562068" y="20982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046330" y="2079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949261" y="2859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969706" y="3131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969706" y="29161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954354" y="2143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975400" y="2422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043288" y="2405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69706" y="3345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308187" y="2065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85630" y="2001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60821" y="23573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709630" y="2130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021074" y="22601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976200" y="2243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38155" y="2114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604856" y="23087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973700" y="2155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077729" y="2162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1728383" y="303031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1758888" y="2316218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1758888" y="1604847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4" name="pl234"/>
            <p:cNvSpPr/>
            <p:nvPr/>
          </p:nvSpPr>
          <p:spPr>
            <a:xfrm>
              <a:off x="1837692" y="3070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1837692" y="2357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1837692" y="16451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48" name="rc248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2023-06-09T11:21:55Z</dcterms:modified>
</cp:coreProperties>
</file>