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845443" y="2105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808179" y="24766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737582" y="21343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145599" y="20161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930902" y="22773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829867" y="20772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527174" y="21343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807111" y="2048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500715" y="2989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542978" y="23345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469330" y="21629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175492" y="23251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109217" y="2278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448226" y="21736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037988" y="32341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820417" y="21343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701278" y="2363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108650" y="2234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511034" y="21629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35675" y="2420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174217" y="2391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804613" y="2105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899299" y="20598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015199" y="25347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41965" y="2048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033684" y="25061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955257" y="23059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592534" y="2048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786805" y="34499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520917" y="20222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148296" y="20598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109217" y="2278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27734" y="27595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843348" y="2420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69706" y="32843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669956" y="21915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785715" y="22773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099942" y="21910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808179" y="30826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090328" y="2234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221790" y="25347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148296" y="20598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69706" y="31531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790624" y="22487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49080" y="2048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969706" y="29923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820257" y="21343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042774" y="20598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209748" y="21736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15278" y="23660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796450" y="22773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00207" y="21910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80536" y="23251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443976" y="23059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212810" y="27635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081614" y="2477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873450" y="24097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045366" y="2278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883117" y="2048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964121" y="18849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867056" y="2391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520917" y="2264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210345" y="2989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037432" y="25347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193320" y="2278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715626" y="1991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087493" y="27796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245149" y="2234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054793" y="21915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968764" y="2363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969706" y="30219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66626" y="21629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03196" y="25347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635278" y="27921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228730" y="24534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520917" y="2264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045366" y="2278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546113" y="2759582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966566" y="26491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166626" y="21629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109217" y="22785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69330" y="21629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707063" y="2540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707063" y="2540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148296" y="20598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167256" y="18707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128475" y="21910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300056" y="30209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10345" y="2989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969706" y="31353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737436" y="27063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969706" y="25846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520917" y="2264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520917" y="2264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139707" y="20161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029042" y="24203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78496" y="23059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804613" y="210579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69706" y="32843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707063" y="25409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362631" y="29782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969706" y="21036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052058" y="16837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520917" y="2264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520917" y="2264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081614" y="2477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520917" y="2264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790624" y="22487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520917" y="2264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32950" y="23660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016243" y="23345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210345" y="2989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25400" y="21736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642944" y="23059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520917" y="22642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1969706" y="31531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245149" y="2234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1969706" y="30656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889708" y="24489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372751" y="2391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969706" y="30656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269387" y="27158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205876" y="27349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955257" y="24766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052744" y="19286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807111" y="20486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496237" y="19914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089268" y="24766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084123" y="20161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443976" y="23059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980354" y="25347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56597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1728383" y="3217098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1728383" y="2819224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1758888" y="2419985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758888" y="2023475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758888" y="1625600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1837692" y="3257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837692" y="2859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837692" y="2461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837692" y="20638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837692" y="16659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828620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655933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48324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764909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592222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41953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163" name="tx163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164" name="rc164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2023-06-09T10:43:18Z</dcterms:modified>
</cp:coreProperties>
</file>