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350176" y="2380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72194" y="20364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909514" y="20723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118739" y="2116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422297" y="25795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546113" y="2412659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44976" y="234990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904342" y="2251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949696" y="24668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215954" y="2323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262195" y="2082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09250" y="2851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028993" y="2000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239759" y="2049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473005" y="253816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96192" y="228715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139378" y="2016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767771" y="2000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66480" y="2082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22460" y="19646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921220" y="2359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66279" y="2480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568688" y="20364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946768" y="20364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906494" y="2851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002559" y="2711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185644" y="2049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50484" y="2082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10765" y="25463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190251" y="2016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157425" y="21491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69706" y="25132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84880" y="25027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30502" y="22153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69706" y="3109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83532" y="21799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941277" y="2287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24195" y="25745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07288" y="2116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09250" y="2851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46768" y="2323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318724" y="2475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70530" y="1983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918337" y="29767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864538" y="2281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243406" y="2287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045699" y="2844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19086" y="2000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55472" y="2480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87104" y="24668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088585" y="2000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077580" y="2049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18739" y="22153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80840" y="21081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46188" y="2049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69706" y="22244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84880" y="25027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147080" y="20364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196354" y="2000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44110" y="2016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54978" y="1928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34660" y="2116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19987" y="2538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128525" y="2323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69706" y="22244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12596" y="1722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837323" y="2287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96160" y="2287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68041" y="20723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82348" y="2116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999202" y="2287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066559" y="21822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342590" y="23499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13160" y="2215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69706" y="2851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325882" y="21799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172725" y="2016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69706" y="1973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56111" y="27897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256213" y="2753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255751" y="21822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74248" y="2395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196354" y="2000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98929" y="3040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69706" y="1973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325882" y="21799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262195" y="2082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2977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15954" y="2323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170530" y="1983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47535" y="2082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812596" y="1722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969706" y="27891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535781" y="2380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64933" y="3184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716692" y="24668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73543" y="2475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42069" y="2082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421917" y="228715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825978" y="21081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1973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67771" y="2000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969706" y="3109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69706" y="1973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69706" y="1973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69706" y="23499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18337" y="27781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873543" y="2475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69706" y="1973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56213" y="2753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301510" y="22153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210461" y="2287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69706" y="1973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449570" y="2538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4880" y="25027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22297" y="30761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9706" y="1973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969706" y="1973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43406" y="2287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941678" y="2323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812596" y="1722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858125" y="2215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61482" y="2287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045699" y="3009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341284" y="24126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332408" y="2314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045699" y="3009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829023" y="2914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381234" y="234990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969706" y="3435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137075" y="1983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805966" y="2000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232241" y="2082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274644" y="2475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402925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1728383" y="303005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758888" y="2316074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758888" y="1604818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1837692" y="3070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837692" y="2357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837692" y="1645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776022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550738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325453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712312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48702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261742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60" name="rc160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2023-06-09T10:40:52Z</dcterms:modified>
</cp:coreProperties>
</file>