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1495425" y="1293812"/>
            <a:ext cx="4572000" cy="2743200"/>
            <a:chOff x="1495425" y="1293812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495425" y="1293812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4222984" y="224051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763169" y="21037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969706" y="340869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657416" y="21530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161930" y="21308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476590" y="20791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808448" y="230073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4249218" y="24964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4140155" y="245990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3191638" y="22022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033804" y="23253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309550" y="274392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4274187" y="19114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052757" y="299013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987378" y="31546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987350" y="220225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028916" y="25223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222154" y="19845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043532" y="22514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093390" y="22761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405845" y="21037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142735" y="29864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136664" y="24764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997754" y="242384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969706" y="29352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110182" y="22039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600015" y="20299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985689" y="21308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715345" y="23253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875739" y="20791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515435" y="22761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405845" y="21037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904124" y="22514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552118" y="26792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509175" y="24764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497966" y="27524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160483" y="20942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997369" y="24964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088793" y="18748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270069" y="22770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429830" y="27889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178118" y="2571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194551" y="227707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969706" y="32277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603490" y="21283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694927" y="21776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969706" y="25715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1969706" y="31180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69758" y="242333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827066" y="237460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289397" y="20211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124010" y="319119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076106" y="22761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123140" y="20962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899702" y="30393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835509" y="21037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813345" y="24964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878720" y="269468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752458" y="313786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876920" y="21283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109909" y="20211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171859" y="23136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437333" y="21283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249503" y="187486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1969706" y="30815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011506" y="24730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416193" y="26208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018724" y="215301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132259" y="21283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964972" y="207914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226566" y="308862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999106" y="21308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127171" y="24730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727942" y="22268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430806" y="22268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178471" y="22039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019360" y="21776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707840" y="23992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621016" y="22039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4100041" y="22268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921778" y="225149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604573" y="29718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118321" y="21776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762060" y="244846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736164" y="28916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099577" y="23867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132259" y="21283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032188" y="278898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1969706" y="308150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936804" y="343331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831979" y="252233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528016" y="30449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4118321" y="21776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274187" y="191143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4033804" y="232536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364478" y="26792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364478" y="26792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528016" y="304493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969706" y="29352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4289397" y="202112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4214877" y="19845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1969706" y="311324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295084" y="23992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685846" y="350718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1969706" y="31871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1969706" y="34579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4161093" y="24764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102040" y="213082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220875" y="22039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717691" y="217763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600015" y="20299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1969706" y="322775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364478" y="267929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373711" y="26427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005050" y="1966419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1969706" y="345794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369005" y="297180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1969706" y="24764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1969706" y="20942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1969706" y="318710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1969706" y="247641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209361" y="20942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416193" y="262081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033024" y="282554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123140" y="209628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199224" y="231364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736654" y="22268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027100" y="24730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621016" y="22039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222388" y="20942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824837" y="264272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170397" y="23867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520945" y="2898677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132601" y="234998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878720" y="311806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816592" y="3236673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272863" y="2203950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127003" y="239922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1969706" y="3285591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049466" y="2226875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226800" y="1984562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656871" y="205452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126596" y="303937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304476" y="2094256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011506" y="24730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824968" y="2473088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4577714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1872487" y="1466991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1872487" y="1363401"/>
              <a:ext cx="0" cy="2278972"/>
            </a:xfrm>
            <a:custGeom>
              <a:avLst/>
              <a:pathLst>
                <a:path w="0" h="2278972">
                  <a:moveTo>
                    <a:pt x="0" y="22789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>
              <a:off x="1728383" y="3300509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1728383" y="2884099"/>
              <a:ext cx="81473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1758888" y="2466325"/>
              <a:ext cx="5096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1758888" y="2051279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1758888" y="1634868"/>
              <a:ext cx="50968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59" name="pl159"/>
            <p:cNvSpPr/>
            <p:nvPr/>
          </p:nvSpPr>
          <p:spPr>
            <a:xfrm>
              <a:off x="1837692" y="33408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60"/>
            <p:cNvSpPr/>
            <p:nvPr/>
          </p:nvSpPr>
          <p:spPr>
            <a:xfrm>
              <a:off x="1837692" y="29244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1"/>
            <p:cNvSpPr/>
            <p:nvPr/>
          </p:nvSpPr>
          <p:spPr>
            <a:xfrm>
              <a:off x="1837692" y="25080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2"/>
            <p:cNvSpPr/>
            <p:nvPr/>
          </p:nvSpPr>
          <p:spPr>
            <a:xfrm>
              <a:off x="1837692" y="2091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3"/>
            <p:cNvSpPr/>
            <p:nvPr/>
          </p:nvSpPr>
          <p:spPr>
            <a:xfrm>
              <a:off x="1837692" y="16751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1872487" y="3642373"/>
              <a:ext cx="2834047" cy="0"/>
            </a:xfrm>
            <a:custGeom>
              <a:avLst/>
              <a:pathLst>
                <a:path w="2834047" h="0">
                  <a:moveTo>
                    <a:pt x="0" y="0"/>
                  </a:moveTo>
                  <a:lnTo>
                    <a:pt x="2834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2001307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2832406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3663505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4494604" y="364237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tx169"/>
            <p:cNvSpPr/>
            <p:nvPr/>
          </p:nvSpPr>
          <p:spPr>
            <a:xfrm>
              <a:off x="1937596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2768695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3599794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4430893" y="3703312"/>
              <a:ext cx="12742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2541283" y="3809448"/>
              <a:ext cx="1496454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Among-module connectivities</a:t>
              </a:r>
            </a:p>
          </p:txBody>
        </p:sp>
        <p:sp>
          <p:nvSpPr>
            <p:cNvPr id="174" name="tx174"/>
            <p:cNvSpPr/>
            <p:nvPr/>
          </p:nvSpPr>
          <p:spPr>
            <a:xfrm rot="-5400000">
              <a:off x="888273" y="2452034"/>
              <a:ext cx="1451774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Within-module connectivities</a:t>
              </a:r>
            </a:p>
          </p:txBody>
        </p:sp>
        <p:sp>
          <p:nvSpPr>
            <p:cNvPr id="175" name="rc175"/>
            <p:cNvSpPr/>
            <p:nvPr/>
          </p:nvSpPr>
          <p:spPr>
            <a:xfrm>
              <a:off x="4845712" y="1888154"/>
              <a:ext cx="1152123" cy="12294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993428" y="2248334"/>
              <a:ext cx="63202" cy="63202"/>
            </a:xfrm>
            <a:prstGeom prst="ellipse">
              <a:avLst/>
            </a:prstGeom>
            <a:solidFill>
              <a:srgbClr val="BEBEBE">
                <a:alpha val="50196"/>
              </a:srgbClr>
            </a:solidFill>
            <a:ln w="9000" cap="rnd">
              <a:solidFill>
                <a:srgbClr val="BEBEBE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993428" y="2467790"/>
              <a:ext cx="63202" cy="63202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000" cap="rnd">
              <a:solidFill>
                <a:srgbClr val="FF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4993428" y="2687246"/>
              <a:ext cx="63202" cy="63202"/>
            </a:xfrm>
            <a:prstGeom prst="ellipse">
              <a:avLst/>
            </a:prstGeom>
            <a:solidFill>
              <a:srgbClr val="0000FF">
                <a:alpha val="50196"/>
              </a:srgbClr>
            </a:solidFill>
            <a:ln w="9000" cap="rnd">
              <a:solidFill>
                <a:srgbClr val="0000FF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4993428" y="2906702"/>
              <a:ext cx="63202" cy="63202"/>
            </a:xfrm>
            <a:prstGeom prst="ellipse">
              <a:avLst/>
            </a:prstGeom>
            <a:solidFill>
              <a:srgbClr val="A020F0">
                <a:alpha val="50196"/>
              </a:srgbClr>
            </a:solidFill>
            <a:ln w="9000" cap="rnd">
              <a:solidFill>
                <a:srgbClr val="A020F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80"/>
            <p:cNvSpPr/>
            <p:nvPr/>
          </p:nvSpPr>
          <p:spPr>
            <a:xfrm>
              <a:off x="5204346" y="2217725"/>
              <a:ext cx="463520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Peripherals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5204346" y="2456663"/>
              <a:ext cx="46864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Connectors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5204346" y="2677483"/>
              <a:ext cx="524802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Module hubs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5204346" y="2896939"/>
              <a:ext cx="560273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Network hubs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2023-06-09T10:39:25Z</dcterms:modified>
</cp:coreProperties>
</file>