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</p:sldIdLst>
  <p:sldSz cx="7562850" cy="5330825"/>
  <p:notesSz cx="6858000" cy="9144000"/>
  <p:defaultTextStyle>
    <a:defPPr>
      <a:defRPr lang="en-US"/>
    </a:defPPr>
    <a:lvl1pPr marL="0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63113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26227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78934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05245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31556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57868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184179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10490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-1325" y="-62"/>
      </p:cViewPr>
      <p:guideLst>
        <p:guide orient="horz" pos="1679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214" y="1656014"/>
            <a:ext cx="6428422" cy="11426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428" y="3020801"/>
            <a:ext cx="5293995" cy="13623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3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6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9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52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15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7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41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04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39989" y="213483"/>
            <a:ext cx="1843445" cy="45484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9657" y="213483"/>
            <a:ext cx="5404287" cy="45484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414" y="3425550"/>
            <a:ext cx="6428422" cy="1058761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414" y="2259433"/>
            <a:ext cx="6428422" cy="1166118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6311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2622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8934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5245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1556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7868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4179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10490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656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9570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5" y="1193267"/>
            <a:ext cx="3341572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145" y="1690563"/>
            <a:ext cx="3341572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824" y="1193267"/>
            <a:ext cx="3342886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824" y="1690563"/>
            <a:ext cx="3342886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5" y="212246"/>
            <a:ext cx="2488126" cy="903279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865" y="212248"/>
            <a:ext cx="4227843" cy="454971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145" y="1115526"/>
            <a:ext cx="2488126" cy="3646433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72" y="3731578"/>
            <a:ext cx="4537710" cy="440534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372" y="476319"/>
            <a:ext cx="4537710" cy="3198495"/>
          </a:xfrm>
        </p:spPr>
        <p:txBody>
          <a:bodyPr/>
          <a:lstStyle>
            <a:lvl1pPr marL="0" indent="0">
              <a:buNone/>
              <a:defRPr sz="1800"/>
            </a:lvl1pPr>
            <a:lvl2pPr marL="263113" indent="0">
              <a:buNone/>
              <a:defRPr sz="1600"/>
            </a:lvl2pPr>
            <a:lvl3pPr marL="526227" indent="0">
              <a:buNone/>
              <a:defRPr sz="1400"/>
            </a:lvl3pPr>
            <a:lvl4pPr marL="789341" indent="0">
              <a:buNone/>
              <a:defRPr sz="1200"/>
            </a:lvl4pPr>
            <a:lvl5pPr marL="1052454" indent="0">
              <a:buNone/>
              <a:defRPr sz="1200"/>
            </a:lvl5pPr>
            <a:lvl6pPr marL="1315568" indent="0">
              <a:buNone/>
              <a:defRPr sz="1200"/>
            </a:lvl6pPr>
            <a:lvl7pPr marL="1578681" indent="0">
              <a:buNone/>
              <a:defRPr sz="1200"/>
            </a:lvl7pPr>
            <a:lvl8pPr marL="1841794" indent="0">
              <a:buNone/>
              <a:defRPr sz="1200"/>
            </a:lvl8pPr>
            <a:lvl9pPr marL="2104908" indent="0">
              <a:buNone/>
              <a:defRPr sz="1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72" y="4172112"/>
            <a:ext cx="4537710" cy="625631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  <a:prstGeom prst="rect">
            <a:avLst/>
          </a:prstGeom>
        </p:spPr>
        <p:txBody>
          <a:bodyPr vert="horz" lIns="52622" tIns="26311" rIns="52622" bIns="2631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3" y="1243861"/>
            <a:ext cx="6806565" cy="3518098"/>
          </a:xfrm>
          <a:prstGeom prst="rect">
            <a:avLst/>
          </a:prstGeom>
        </p:spPr>
        <p:txBody>
          <a:bodyPr vert="horz" lIns="52622" tIns="26311" rIns="52622" bIns="2631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142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974" y="4940888"/>
            <a:ext cx="2394903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20043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6227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335" indent="-197335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27559" indent="-164446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57784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20897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8401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4712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10238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7335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23646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63113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26227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8934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05245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1556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57868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4179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0490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1495425" y="1293812"/>
            <a:ext cx="4572000" cy="2743200"/>
            <a:chOff x="1495425" y="1293812"/>
            <a:chExt cx="4572000" cy="2743200"/>
          </a:xfrm>
        </p:grpSpPr>
        <p:sp>
          <p:nvSpPr>
            <p:cNvPr id="3" name="rc3"/>
            <p:cNvSpPr/>
            <p:nvPr/>
          </p:nvSpPr>
          <p:spPr>
            <a:xfrm>
              <a:off x="1495425" y="1293812"/>
              <a:ext cx="4572000" cy="2743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495425" y="1293812"/>
              <a:ext cx="4572000" cy="2743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t5"/>
            <p:cNvSpPr/>
            <p:nvPr/>
          </p:nvSpPr>
          <p:spPr>
            <a:xfrm>
              <a:off x="4008311" y="249672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t6"/>
            <p:cNvSpPr/>
            <p:nvPr/>
          </p:nvSpPr>
          <p:spPr>
            <a:xfrm>
              <a:off x="3602651" y="211911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t7"/>
            <p:cNvSpPr/>
            <p:nvPr/>
          </p:nvSpPr>
          <p:spPr>
            <a:xfrm>
              <a:off x="3607195" y="220963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8"/>
            <p:cNvSpPr/>
            <p:nvPr/>
          </p:nvSpPr>
          <p:spPr>
            <a:xfrm>
              <a:off x="4032531" y="208797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3760809" y="287349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3725011" y="290367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3406173" y="233034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3445029" y="208893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4045291" y="216972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3921331" y="230016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1969706" y="347700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3729310" y="214928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2162875" y="236051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4033494" y="225147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4032188" y="274197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3973085" y="278285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3725011" y="220963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1969706" y="335630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3406173" y="211911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3940132" y="229235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3780431" y="251139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3637034" y="202858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3695171" y="251139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3223765" y="226998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3343454" y="199841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3816592" y="323560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1969706" y="341665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3816592" y="317525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3816592" y="274197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4007924" y="204710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4025218" y="208797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4041272" y="221060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1969706" y="282372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2374054" y="248121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3206051" y="229235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1969706" y="323248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3509631" y="230016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2221308" y="266227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1969706" y="347700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3816592" y="251139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4033494" y="204710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1969706" y="327335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3787305" y="226998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2656565" y="298723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3598600" y="202858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3850743" y="270110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3177531" y="275279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3760809" y="214928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3964343" y="216972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3124010" y="223981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4042428" y="208797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2520945" y="242086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3884558" y="214928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3860456" y="202858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3778177" y="205876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3964343" y="216972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3731703" y="236051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3715014" y="254156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4046990" y="204710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3672765" y="202858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3848951" y="251139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2656565" y="216972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3841199" y="214928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3816592" y="233034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1969706" y="290547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3903565" y="214928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1969706" y="284332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3328510" y="278297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4041272" y="221060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4036853" y="233322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3860456" y="202858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3976200" y="274197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3618167" y="306898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4296783" y="248310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4364008" y="298723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3903565" y="214928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4046895" y="216972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3445029" y="208893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4364008" y="298723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4033494" y="204710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4002759" y="208797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1969706" y="248121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3975231" y="241497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4296783" y="248310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4005050" y="208797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3867717" y="226998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3528016" y="233034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3406173" y="211911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4296783" y="248310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1969706" y="323248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3637034" y="281314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4296783" y="248310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3618167" y="306898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1969706" y="212885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3328510" y="278297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4023602" y="237410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1969706" y="278297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2520945" y="242086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4296783" y="248310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3477368" y="311490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4296783" y="248310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3787305" y="226998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4042428" y="221060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3877841" y="251139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3563222" y="230016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1969706" y="327335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2656565" y="216972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4296783" y="248310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3618167" y="311490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4005050" y="229235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1969706" y="282372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3375640" y="239069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1969706" y="319160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1969706" y="350718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3939377" y="249672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3946580" y="192447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3429280" y="205876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4033494" y="204710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3740094" y="251139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4577714" y="1363401"/>
              <a:ext cx="0" cy="2278972"/>
            </a:xfrm>
            <a:custGeom>
              <a:avLst/>
              <a:pathLst>
                <a:path w="0" h="2278972">
                  <a:moveTo>
                    <a:pt x="0" y="22789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1872487" y="1466991"/>
              <a:ext cx="2834047" cy="0"/>
            </a:xfrm>
            <a:custGeom>
              <a:avLst/>
              <a:pathLst>
                <a:path w="2834047" h="0">
                  <a:moveTo>
                    <a:pt x="0" y="0"/>
                  </a:moveTo>
                  <a:lnTo>
                    <a:pt x="2834047" y="0"/>
                  </a:lnTo>
                  <a:lnTo>
                    <a:pt x="28340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1872487" y="1363401"/>
              <a:ext cx="0" cy="2278972"/>
            </a:xfrm>
            <a:custGeom>
              <a:avLst/>
              <a:pathLst>
                <a:path w="0" h="2278972">
                  <a:moveTo>
                    <a:pt x="0" y="227897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tx127"/>
            <p:cNvSpPr/>
            <p:nvPr/>
          </p:nvSpPr>
          <p:spPr>
            <a:xfrm>
              <a:off x="1728383" y="3312548"/>
              <a:ext cx="81473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-2</a:t>
              </a:r>
            </a:p>
          </p:txBody>
        </p:sp>
        <p:sp>
          <p:nvSpPr>
            <p:cNvPr id="128" name="tx128"/>
            <p:cNvSpPr/>
            <p:nvPr/>
          </p:nvSpPr>
          <p:spPr>
            <a:xfrm>
              <a:off x="1728383" y="2893463"/>
              <a:ext cx="81473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</a:t>
              </a:r>
            </a:p>
          </p:txBody>
        </p:sp>
        <p:sp>
          <p:nvSpPr>
            <p:cNvPr id="129" name="tx129"/>
            <p:cNvSpPr/>
            <p:nvPr/>
          </p:nvSpPr>
          <p:spPr>
            <a:xfrm>
              <a:off x="1758888" y="2473013"/>
              <a:ext cx="5096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30" name="tx130"/>
            <p:cNvSpPr/>
            <p:nvPr/>
          </p:nvSpPr>
          <p:spPr>
            <a:xfrm>
              <a:off x="1758888" y="2055292"/>
              <a:ext cx="50968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31" name="tx131"/>
            <p:cNvSpPr/>
            <p:nvPr/>
          </p:nvSpPr>
          <p:spPr>
            <a:xfrm>
              <a:off x="1758888" y="1636206"/>
              <a:ext cx="50968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32" name="pl132"/>
            <p:cNvSpPr/>
            <p:nvPr/>
          </p:nvSpPr>
          <p:spPr>
            <a:xfrm>
              <a:off x="1837692" y="335287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3"/>
            <p:cNvSpPr/>
            <p:nvPr/>
          </p:nvSpPr>
          <p:spPr>
            <a:xfrm>
              <a:off x="1837692" y="293379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4"/>
            <p:cNvSpPr/>
            <p:nvPr/>
          </p:nvSpPr>
          <p:spPr>
            <a:xfrm>
              <a:off x="1837692" y="25147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1837692" y="20956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6"/>
            <p:cNvSpPr/>
            <p:nvPr/>
          </p:nvSpPr>
          <p:spPr>
            <a:xfrm>
              <a:off x="1837692" y="167653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7"/>
            <p:cNvSpPr/>
            <p:nvPr/>
          </p:nvSpPr>
          <p:spPr>
            <a:xfrm>
              <a:off x="1872487" y="3642373"/>
              <a:ext cx="2834047" cy="0"/>
            </a:xfrm>
            <a:custGeom>
              <a:avLst/>
              <a:pathLst>
                <a:path w="2834047" h="0">
                  <a:moveTo>
                    <a:pt x="0" y="0"/>
                  </a:moveTo>
                  <a:lnTo>
                    <a:pt x="28340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8"/>
            <p:cNvSpPr/>
            <p:nvPr/>
          </p:nvSpPr>
          <p:spPr>
            <a:xfrm>
              <a:off x="2001307" y="36423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9"/>
            <p:cNvSpPr/>
            <p:nvPr/>
          </p:nvSpPr>
          <p:spPr>
            <a:xfrm>
              <a:off x="2832406" y="36423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40"/>
            <p:cNvSpPr/>
            <p:nvPr/>
          </p:nvSpPr>
          <p:spPr>
            <a:xfrm>
              <a:off x="3663505" y="36423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1"/>
            <p:cNvSpPr/>
            <p:nvPr/>
          </p:nvSpPr>
          <p:spPr>
            <a:xfrm>
              <a:off x="4494604" y="36423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tx142"/>
            <p:cNvSpPr/>
            <p:nvPr/>
          </p:nvSpPr>
          <p:spPr>
            <a:xfrm>
              <a:off x="1937596" y="3703312"/>
              <a:ext cx="12742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43" name="tx143"/>
            <p:cNvSpPr/>
            <p:nvPr/>
          </p:nvSpPr>
          <p:spPr>
            <a:xfrm>
              <a:off x="2768695" y="3703312"/>
              <a:ext cx="12742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144" name="tx144"/>
            <p:cNvSpPr/>
            <p:nvPr/>
          </p:nvSpPr>
          <p:spPr>
            <a:xfrm>
              <a:off x="3599794" y="3703312"/>
              <a:ext cx="12742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145" name="tx145"/>
            <p:cNvSpPr/>
            <p:nvPr/>
          </p:nvSpPr>
          <p:spPr>
            <a:xfrm>
              <a:off x="4430893" y="3703312"/>
              <a:ext cx="12742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0.6</a:t>
              </a:r>
            </a:p>
          </p:txBody>
        </p:sp>
        <p:sp>
          <p:nvSpPr>
            <p:cNvPr id="146" name="tx146"/>
            <p:cNvSpPr/>
            <p:nvPr/>
          </p:nvSpPr>
          <p:spPr>
            <a:xfrm>
              <a:off x="2541283" y="3809448"/>
              <a:ext cx="1496454" cy="129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Among-module connectivities</a:t>
              </a:r>
            </a:p>
          </p:txBody>
        </p:sp>
        <p:sp>
          <p:nvSpPr>
            <p:cNvPr id="147" name="tx147"/>
            <p:cNvSpPr/>
            <p:nvPr/>
          </p:nvSpPr>
          <p:spPr>
            <a:xfrm rot="-5400000">
              <a:off x="888273" y="2452034"/>
              <a:ext cx="1451774" cy="1017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Within-module connectivities</a:t>
              </a:r>
            </a:p>
          </p:txBody>
        </p:sp>
        <p:sp>
          <p:nvSpPr>
            <p:cNvPr id="148" name="rc148"/>
            <p:cNvSpPr/>
            <p:nvPr/>
          </p:nvSpPr>
          <p:spPr>
            <a:xfrm>
              <a:off x="4845712" y="1888154"/>
              <a:ext cx="1152123" cy="12294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4993428" y="224833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4993428" y="2467790"/>
              <a:ext cx="63202" cy="6320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4993428" y="2687246"/>
              <a:ext cx="63202" cy="63202"/>
            </a:xfrm>
            <a:prstGeom prst="ellipse">
              <a:avLst/>
            </a:prstGeom>
            <a:solidFill>
              <a:srgbClr val="0000FF">
                <a:alpha val="50196"/>
              </a:srgbClr>
            </a:solidFill>
            <a:ln w="9000" cap="rnd">
              <a:solidFill>
                <a:srgbClr val="00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4993428" y="2906702"/>
              <a:ext cx="63202" cy="63202"/>
            </a:xfrm>
            <a:prstGeom prst="ellipse">
              <a:avLst/>
            </a:prstGeom>
            <a:solidFill>
              <a:srgbClr val="A020F0">
                <a:alpha val="50196"/>
              </a:srgbClr>
            </a:solidFill>
            <a:ln w="9000" cap="rnd">
              <a:solidFill>
                <a:srgbClr val="A020F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tx153"/>
            <p:cNvSpPr/>
            <p:nvPr/>
          </p:nvSpPr>
          <p:spPr>
            <a:xfrm>
              <a:off x="5204346" y="2217725"/>
              <a:ext cx="463520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Peripherals</a:t>
              </a:r>
            </a:p>
          </p:txBody>
        </p:sp>
        <p:sp>
          <p:nvSpPr>
            <p:cNvPr id="154" name="tx154"/>
            <p:cNvSpPr/>
            <p:nvPr/>
          </p:nvSpPr>
          <p:spPr>
            <a:xfrm>
              <a:off x="5204346" y="2456663"/>
              <a:ext cx="46864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Connectors</a:t>
              </a:r>
            </a:p>
          </p:txBody>
        </p:sp>
        <p:sp>
          <p:nvSpPr>
            <p:cNvPr id="155" name="tx155"/>
            <p:cNvSpPr/>
            <p:nvPr/>
          </p:nvSpPr>
          <p:spPr>
            <a:xfrm>
              <a:off x="5204346" y="2677483"/>
              <a:ext cx="524802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Module hubs</a:t>
              </a:r>
            </a:p>
          </p:txBody>
        </p:sp>
        <p:sp>
          <p:nvSpPr>
            <p:cNvPr id="156" name="tx156"/>
            <p:cNvSpPr/>
            <p:nvPr/>
          </p:nvSpPr>
          <p:spPr>
            <a:xfrm>
              <a:off x="5204346" y="2896939"/>
              <a:ext cx="560273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Network hubs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9</cp:revision>
  <dcterms:created xsi:type="dcterms:W3CDTF">2015-07-14T21:05:00Z</dcterms:created>
  <dcterms:modified xsi:type="dcterms:W3CDTF">2023-06-09T10:37:53Z</dcterms:modified>
</cp:coreProperties>
</file>