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1969706" y="30032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930087" y="30730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035143" y="21342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969706" y="26625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646495" y="29013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969706" y="26857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941625" y="21731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777832" y="22120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808001" y="23120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174784" y="22398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665826" y="33293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097536" y="26857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491576" y="28329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811657" y="21898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621750" y="21620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075786" y="22509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969706" y="20286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034838" y="22731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609419" y="29179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969706" y="27554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969706" y="26315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335586" y="28345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969706" y="28406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760300" y="22009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749982" y="27787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936804" y="29878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969706" y="26702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634558" y="31903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969706" y="26857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506599" y="28871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105068" y="28561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255926" y="27554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969706" y="27244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685846" y="21508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099532" y="26935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299464" y="32792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103180" y="2184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969706" y="26238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169605" y="33404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513770" y="20564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1969706" y="27709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969706" y="2739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969706" y="26780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969706" y="27477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373340" y="30807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969706" y="26005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969706" y="26547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969706" y="27012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673497" y="24456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777832" y="22120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879217" y="30847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634790" y="27709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186176" y="31903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1969706" y="26005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068241" y="21508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564248" y="22676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874213" y="23454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090129" y="26547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018696" y="30575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185823" y="21064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090735" y="28096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919909" y="23621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124706" y="20897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969706" y="20286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037340" y="29955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969706" y="27787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174784" y="22398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047293" y="22830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369209" y="25928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622858" y="27632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969706" y="24999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890324" y="32403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1969706" y="26083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021802" y="29413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1969706" y="27477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042742" y="30032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438446" y="28096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520945" y="21508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969706" y="20508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610982" y="29026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463884" y="22120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103180" y="2184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969706" y="26547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608835" y="33737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969706" y="27554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126459" y="27787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478952" y="22565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799175" y="23120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1969706" y="20397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969706" y="27244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293817" y="22120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108183" y="27244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029357" y="27787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969706" y="20397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124706" y="20897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1969706" y="27787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260934" y="27632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777832" y="22120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760300" y="22009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683370" y="2228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103180" y="2184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969706" y="2739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391086" y="27632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510846" y="30124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764057" y="2184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237504" y="27178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925666" y="28948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367167" y="27901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486834" y="29568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652668" y="2739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685846" y="21508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471900" y="29490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029357" y="27787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677989" y="28679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764057" y="2184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683370" y="2228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1969706" y="26780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871873" y="23140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777832" y="22120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348765" y="26400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358687" y="32348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575860" y="24534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617964" y="22120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934752" y="22676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1969706" y="26005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1969706" y="30575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943311" y="25696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760300" y="22009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970349" y="28406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184230" y="20953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124706" y="20897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1969706" y="27178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769979" y="2184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852746" y="29902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038153" y="2739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1969706" y="26547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760300" y="22009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1969706" y="26935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1969706" y="26470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038762" y="23450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045254" y="23372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828903" y="27941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849696" y="22211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1969706" y="24999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046876" y="22598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1969706" y="2739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910068" y="30730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1969706" y="27178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777832" y="22120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150290" y="20564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037066" y="24611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036726" y="21675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504674" y="33348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038153" y="2739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233263" y="2716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301568" y="28174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715014" y="27941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1969706" y="20508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197669" y="2184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887394" y="22176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824987" y="23176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869923" y="28484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038762" y="23450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683370" y="2228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021802" y="29026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312497" y="22898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969706" y="29955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359857" y="22398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795725" y="2156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027483" y="29568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631293" y="26511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1969706" y="27623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941625" y="21731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1969706" y="27322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124010" y="23605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1969706" y="27709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097536" y="26857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1969706" y="26625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169849" y="22064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943850" y="28638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513770" y="20564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126459" y="27787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038762" y="23450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769979" y="2184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1969706" y="20119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1969706" y="20286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512005" y="27632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1969706" y="25928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1969706" y="20286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995231" y="26393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656565" y="21342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1969706" y="29181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551628" y="21675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4037066" y="24611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438446" y="28096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021802" y="29413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984568" y="20841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358687" y="32348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974777" y="28790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1969706" y="26470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1969706" y="20397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559835" y="30807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660914" y="20897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335586" y="28345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941625" y="21731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673497" y="24456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2513770" y="20564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011370" y="23062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638324" y="29335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422616" y="29878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079042" y="26005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3910480" y="30069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2660914" y="20897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3513688" y="27477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4046876" y="22598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1969706" y="26780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383674" y="34238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702587" y="30265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2513770" y="20564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3235833" y="30180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429830" y="29258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3764057" y="2184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2915529" y="23065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1969706" y="28871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1969706" y="23837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2706773" y="27477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3435154" y="29645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4015980" y="22908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3777832" y="22120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683370" y="2228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3146396" y="27678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3867717" y="29181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054862" y="22830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1969706" y="30110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1969706" y="28871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2638324" y="29335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4043846" y="22830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3051610" y="29181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2184230" y="20953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1969706" y="2739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1969706" y="27554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1969706" y="2739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2333167" y="22509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1969706" y="27322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1969706" y="22908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2513770" y="20564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1969706" y="25308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3995231" y="26393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3335507" y="28012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3777832" y="22120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4037066" y="24611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2984568" y="20841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1969706" y="24379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3746982" y="29791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2162875" y="28561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2351557" y="27567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3279781" y="32959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3029357" y="27787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4021802" y="29413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4037066" y="24611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358687" y="32348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943311" y="25696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1969706" y="28096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2740523" y="27709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2846400" y="22176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1969706" y="26083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683370" y="2228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358687" y="32348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1969706" y="28871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3683370" y="2228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2313914" y="22954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1969706" y="20508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1969706" y="29413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3683370" y="2228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1969706" y="27322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3673497" y="24456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3683370" y="2228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683370" y="2228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3436246" y="30180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3528016" y="29878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2660914" y="20897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3769979" y="2184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4038762" y="23450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3683370" y="2228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3683370" y="2228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2071044" y="21898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1969706" y="29955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1969706" y="30575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3360498" y="28234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2795725" y="2156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2103718" y="27090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1969706" y="22287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1969706" y="27623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2135856" y="21898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3673497" y="24456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1969706" y="26780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3838372" y="23120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3229773" y="27956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3594966" y="30032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4038762" y="23450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3229773" y="27956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2335586" y="28345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2731229" y="28329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3279781" y="32959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4037066" y="24611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3279781" y="32959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3673497" y="24456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2639132" y="22620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4021802" y="30807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760809" y="24302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2127450" y="26789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2629558" y="28484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3715014" y="33682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1969706" y="31039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3870700" y="33515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2830924" y="23120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2702066" y="22398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2064136" y="25076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2195678" y="27512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2752458" y="22009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2691436" y="23732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3980517" y="24611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2795725" y="2156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3853924" y="24065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2761995" y="22676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1969706" y="23343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2004479" y="22064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2583887" y="29513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2297217" y="27456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2405776" y="29568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2795725" y="2156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2717695" y="24732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1969706" y="22287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2795725" y="2156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3993402" y="23372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2795725" y="2156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1969706" y="22620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2795725" y="2156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3262070" y="23295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2103180" y="2184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3406173" y="34460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1969706" y="22287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2715409" y="20675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1969706" y="28329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1969706" y="29645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1969706" y="20397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2239236" y="28790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2078564" y="22843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3843569" y="23120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3816592" y="22898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2648236" y="23954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3521851" y="28179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3434499" y="26789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4030282" y="30807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2003628" y="21731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2818017" y="22453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1969706" y="20286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2046653" y="23454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3819524" y="23621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3825222" y="23510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3992391" y="29800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2124706" y="20897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2805041" y="23065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2652098" y="21231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2768780" y="23732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816592" y="23120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4046876" y="22598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3877841" y="24232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2675815" y="29490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997177" y="24379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3898970" y="24566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1969706" y="22565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3083424" y="32014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1969706" y="30342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2188256" y="31236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3436246" y="30180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2641569" y="22676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2246409" y="33682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2734688" y="31347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3905330" y="23843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2288848" y="29878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1969706" y="34960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3789613" y="28623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1969706" y="20286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3840254" y="29800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2184230" y="20953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2941625" y="21731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2008182" y="23343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1969706" y="20397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4047453" y="34571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1969706" y="27623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2456678" y="24766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2429830" y="29258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2513770" y="20564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2194154" y="29026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2778444" y="23454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2144593" y="30180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2008005" y="2328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2464372" y="22954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2037270" y="28512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2215728" y="28179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2486834" y="30652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2675815" y="23954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3789613" y="28623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2335051" y="23732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3024247" y="24224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3436246" y="30180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2010246" y="23954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3618167" y="34349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3760300" y="22009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2086192" y="23676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1969706" y="26238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1969706" y="20508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3848951" y="23232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2152674" y="23176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3406173" y="30652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2878720" y="31736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2776532" y="22509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2005071" y="22287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3708790" y="22985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3785843" y="30569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2795725" y="2156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2039836" y="22287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2401263" y="30458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3038153" y="33682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2945085" y="31347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2652098" y="21231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3764057" y="2184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2081492" y="23176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4006003" y="23914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4025218" y="30497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3572203" y="29103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2559835" y="30807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3436246" y="30180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3926395" y="30884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3881172" y="2439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3769979" y="2184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2486834" y="30652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2667989" y="27941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2048851" y="23759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2613808" y="32181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4047453" y="30497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2005222" y="22342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1969706" y="20397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4045691" y="27632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2285818" y="24224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4296783" y="25163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3235833" y="30180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2790544" y="30497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1969706" y="22954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1969706" y="30420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2143678" y="25066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4038762" y="23450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3229773" y="27956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3436246" y="30180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1969706" y="30624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2034128" y="28179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2349747" y="23120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3984610" y="28793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3897310" y="25399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2827578" y="23899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3324818" y="26622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3528016" y="29645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3548187" y="31014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2826613" y="22620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3358687" y="32348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3683370" y="2228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2685846" y="21508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2660914" y="20897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3055629" y="24534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3985029" y="24921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2456678" y="24766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4046876" y="22598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2674099" y="22843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3825645" y="24065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3358687" y="32348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3789613" y="28623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2513770" y="20564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4039337" y="23605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2091303" y="24177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4047453" y="30420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4039337" y="23605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1969706" y="20119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3229773" y="27956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2652098" y="21231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2838342" y="22843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1969706" y="20508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3229773" y="27956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3877841" y="33737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3237626" y="2706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3654684" y="29181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2288848" y="31236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1969706" y="20508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2739584" y="23176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3618167" y="33015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2949689" y="24343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2330307" y="30110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4039337" y="23605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4046241" y="23914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3471900" y="32014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1969706" y="20286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3463549" y="28179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3789613" y="28623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3917594" y="30575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1969706" y="22676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2054503" y="24302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1969706" y="20397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3943311" y="25696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3683370" y="2228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4046876" y="22598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4046876" y="22598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1969706" y="22287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3683370" y="2228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4039337" y="23605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2152674" y="23176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2135856" y="32570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3442294" y="24224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3430701" y="23062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2967564" y="33181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2394665" y="26315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1969706" y="30124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4046876" y="22598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2596656" y="31514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2941625" y="21731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1969706" y="32626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3964343" y="31039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3229773" y="27956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4047453" y="24069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2559835" y="30807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2748440" y="22398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3760809" y="24302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3436246" y="30180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2362785" y="23565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2002949" y="21453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3943311" y="25696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2150290" y="20564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2805041" y="23065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2486834" y="30652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2295084" y="27401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3943311" y="25696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2715328" y="21175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1969706" y="30807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3760809" y="24302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3683370" y="2228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2305584" y="22620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3760809" y="24302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2034128" y="28179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2405776" y="30420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4038219" y="31117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2005071" y="22287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2759795" y="23565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3683370" y="2228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3683370" y="2228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3847905" y="23843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3880723" y="24788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1969706" y="22565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3673497" y="24456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3235833" y="30730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2002555" y="21286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3040373" y="31514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3797362" y="24232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2907400" y="22176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4041040" y="30420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1969706" y="20119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2935027" y="29068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2838342" y="22843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3299464" y="33682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3029357" y="30420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1969706" y="30032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2604573" y="34015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2004773" y="22176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2374054" y="31125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2629558" y="22398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2610642" y="24999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3863021" y="23009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3769979" y="2184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2805041" y="23065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3897895" y="29723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2660914" y="20897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2004479" y="22064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2312497" y="22898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2200378" y="31458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3033338" y="28345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2652098" y="21231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3688605" y="23295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3016092" y="22731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3340442" y="34182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3340442" y="30265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1969706" y="22954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3813689" y="23398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3528016" y="30110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2423572" y="31625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2456678" y="30575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2310626" y="26547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3816592" y="30342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2227147" y="28512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1969706" y="30652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2717695" y="28948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1969706" y="30497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1969706" y="31117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3772710" y="33571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3864215" y="23450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3870700" y="29335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3683370" y="2228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2979362" y="30180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3683370" y="2228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2787599" y="23176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3528016" y="29878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3683370" y="2228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2728484" y="22954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4259845" y="31117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3385320" y="29846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4033794" y="30420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1969706" y="30110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3791984" y="32348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2604573" y="21175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3683370" y="2228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4038219" y="31117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2656565" y="30962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2858306" y="24010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3378594" y="22954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2912351" y="30187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2390540" y="22453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3901206" y="29335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2843572" y="2716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3280707" y="25076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1969706" y="26935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1969706" y="30884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1969706" y="28251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1969706" y="30730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2470149" y="24732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3082512" y="22620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2937887" y="28251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3679099" y="29645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1969706" y="27709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2790544" y="31117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2632454" y="30013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2623839" y="24621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3926395" y="30342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1969706" y="2739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1969706" y="29955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1969706" y="29800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2685846" y="30265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3849696" y="22211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4018285" y="22598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1969706" y="28793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2829308" y="23510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2017469" y="25677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1969706" y="28561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2948479" y="34182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2656565" y="30187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1969706" y="30962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2146452" y="28251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1969706" y="30807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4140155" y="30110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2442875" y="30069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4012104" y="34682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3299464" y="30807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3594966" y="30884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2559835" y="28019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4027728" y="23450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3877841" y="31039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3279781" y="32959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4047453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2029927" y="27678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3816592" y="25163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1969706" y="31039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4044380" y="29645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3816592" y="31194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9"/>
            <p:cNvSpPr/>
            <p:nvPr/>
          </p:nvSpPr>
          <p:spPr>
            <a:xfrm>
              <a:off x="4577714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90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1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tx792"/>
            <p:cNvSpPr/>
            <p:nvPr/>
          </p:nvSpPr>
          <p:spPr>
            <a:xfrm>
              <a:off x="1728383" y="3372454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793" name="tx793"/>
            <p:cNvSpPr/>
            <p:nvPr/>
          </p:nvSpPr>
          <p:spPr>
            <a:xfrm>
              <a:off x="1728383" y="2940056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794" name="tx794"/>
            <p:cNvSpPr/>
            <p:nvPr/>
          </p:nvSpPr>
          <p:spPr>
            <a:xfrm>
              <a:off x="1758888" y="2506294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95" name="tx795"/>
            <p:cNvSpPr/>
            <p:nvPr/>
          </p:nvSpPr>
          <p:spPr>
            <a:xfrm>
              <a:off x="1758888" y="2075260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96" name="tx796"/>
            <p:cNvSpPr/>
            <p:nvPr/>
          </p:nvSpPr>
          <p:spPr>
            <a:xfrm>
              <a:off x="1758888" y="1642862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97" name="pl797"/>
            <p:cNvSpPr/>
            <p:nvPr/>
          </p:nvSpPr>
          <p:spPr>
            <a:xfrm>
              <a:off x="1837692" y="34127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8"/>
            <p:cNvSpPr/>
            <p:nvPr/>
          </p:nvSpPr>
          <p:spPr>
            <a:xfrm>
              <a:off x="1837692" y="29803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9"/>
            <p:cNvSpPr/>
            <p:nvPr/>
          </p:nvSpPr>
          <p:spPr>
            <a:xfrm>
              <a:off x="1837692" y="25479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800"/>
            <p:cNvSpPr/>
            <p:nvPr/>
          </p:nvSpPr>
          <p:spPr>
            <a:xfrm>
              <a:off x="1837692" y="21155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1"/>
            <p:cNvSpPr/>
            <p:nvPr/>
          </p:nvSpPr>
          <p:spPr>
            <a:xfrm>
              <a:off x="1837692" y="16831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2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3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4"/>
            <p:cNvSpPr/>
            <p:nvPr/>
          </p:nvSpPr>
          <p:spPr>
            <a:xfrm>
              <a:off x="283240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5"/>
            <p:cNvSpPr/>
            <p:nvPr/>
          </p:nvSpPr>
          <p:spPr>
            <a:xfrm>
              <a:off x="3663505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6"/>
            <p:cNvSpPr/>
            <p:nvPr/>
          </p:nvSpPr>
          <p:spPr>
            <a:xfrm>
              <a:off x="449460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tx807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08" name="tx808"/>
            <p:cNvSpPr/>
            <p:nvPr/>
          </p:nvSpPr>
          <p:spPr>
            <a:xfrm>
              <a:off x="276869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809" name="tx809"/>
            <p:cNvSpPr/>
            <p:nvPr/>
          </p:nvSpPr>
          <p:spPr>
            <a:xfrm>
              <a:off x="3599794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810" name="tx810"/>
            <p:cNvSpPr/>
            <p:nvPr/>
          </p:nvSpPr>
          <p:spPr>
            <a:xfrm>
              <a:off x="443089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811" name="tx811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812" name="tx812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813" name="rc813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tx818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819" name="tx819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820" name="tx820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821" name="tx821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1969706" y="30032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930087" y="30730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035143" y="21342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969706" y="26625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646495" y="29013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969706" y="26857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941625" y="21731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777832" y="22120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808001" y="23120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174784" y="22398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665826" y="33293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097536" y="26857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491576" y="28329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811657" y="21898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621750" y="21620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075786" y="22509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969706" y="20286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034838" y="22731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609419" y="29179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969706" y="27554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969706" y="26315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335586" y="28345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969706" y="28406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760300" y="22009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749982" y="27787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936804" y="29878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969706" y="26702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634558" y="31903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969706" y="26857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506599" y="28871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105068" y="28561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255926" y="27554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969706" y="27244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685846" y="21508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099532" y="26935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299464" y="32792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103180" y="2184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969706" y="26238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169605" y="33404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513770" y="20564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1969706" y="27709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969706" y="2739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969706" y="26780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969706" y="27477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373340" y="30807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969706" y="26005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969706" y="26547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969706" y="27012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673497" y="24456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777832" y="22120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879217" y="30847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634790" y="27709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186176" y="31903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1969706" y="26005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068241" y="21508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564248" y="22676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874213" y="23454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090129" y="26547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018696" y="30575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185823" y="21064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090735" y="28096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919909" y="23621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124706" y="20897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969706" y="20286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037340" y="29955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969706" y="27787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174784" y="22398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047293" y="22830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369209" y="25928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622858" y="27632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969706" y="24999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890324" y="32403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1969706" y="26083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021802" y="29413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1969706" y="27477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042742" y="30032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438446" y="28096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520945" y="21508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969706" y="20508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610982" y="29026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463884" y="22120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103180" y="2184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969706" y="26547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608835" y="33737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969706" y="27554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126459" y="27787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478952" y="22565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799175" y="23120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1969706" y="20397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969706" y="27244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293817" y="22120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108183" y="27244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029357" y="27787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969706" y="20397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124706" y="20897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1969706" y="27787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260934" y="27632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777832" y="22120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760300" y="22009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683370" y="2228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103180" y="2184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969706" y="2739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391086" y="27632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510846" y="30124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764057" y="2184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237504" y="27178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925666" y="28948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367167" y="27901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486834" y="29568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652668" y="2739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685846" y="21508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471900" y="29490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029357" y="27787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677989" y="28679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764057" y="2184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683370" y="2228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1969706" y="26780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871873" y="23140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777832" y="22120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348765" y="26400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358687" y="32348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575860" y="24534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617964" y="22120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934752" y="22676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1969706" y="26005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1969706" y="30575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943311" y="25696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760300" y="22009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970349" y="28406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184230" y="20953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124706" y="20897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1969706" y="27178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769979" y="2184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852746" y="29902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038153" y="2739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1969706" y="26547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760300" y="22009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1969706" y="26935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1969706" y="26470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038762" y="23450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045254" y="23372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828903" y="27941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849696" y="22211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1969706" y="24999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046876" y="22598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1969706" y="2739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910068" y="30730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1969706" y="27178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777832" y="22120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150290" y="20564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037066" y="24611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036726" y="21675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504674" y="33348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038153" y="2739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233263" y="2716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301568" y="28174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715014" y="27941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1969706" y="20508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197669" y="2184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887394" y="22176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824987" y="23176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869923" y="28484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038762" y="23450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683370" y="2228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021802" y="29026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312497" y="22898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969706" y="29955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359857" y="22398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795725" y="2156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027483" y="29568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631293" y="26511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1969706" y="27623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941625" y="21731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1969706" y="27322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124010" y="23605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1969706" y="27709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097536" y="26857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1969706" y="26625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169849" y="22064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943850" y="28638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513770" y="20564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126459" y="27787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038762" y="23450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769979" y="2184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1969706" y="20119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1969706" y="20286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512005" y="27632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1969706" y="25928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1969706" y="20286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995231" y="26393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656565" y="21342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1969706" y="29181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551628" y="21675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4037066" y="24611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438446" y="28096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021802" y="29413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984568" y="20841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358687" y="32348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974777" y="28790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1969706" y="26470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1969706" y="20397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559835" y="30807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660914" y="20897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335586" y="28345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941625" y="21731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673497" y="24456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2513770" y="20564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011370" y="23062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638324" y="29335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422616" y="29878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079042" y="26005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3910480" y="30069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2660914" y="20897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3513688" y="27477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4046876" y="22598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1969706" y="26780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383674" y="34238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702587" y="30265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2513770" y="20564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3235833" y="30180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429830" y="29258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3764057" y="2184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2915529" y="23065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1969706" y="28871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1969706" y="23837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2706773" y="27477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3435154" y="29645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4015980" y="22908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3777832" y="22120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683370" y="2228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3146396" y="27678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3867717" y="29181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054862" y="22830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1969706" y="30110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1969706" y="28871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2638324" y="29335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4043846" y="22830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3051610" y="29181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2184230" y="20953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1969706" y="2739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1969706" y="27554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1969706" y="2739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2333167" y="22509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1969706" y="27322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1969706" y="22908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2513770" y="20564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1969706" y="25308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3995231" y="26393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3335507" y="28012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3777832" y="22120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4037066" y="24611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2984568" y="20841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1969706" y="24379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3746982" y="29791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2162875" y="28561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2351557" y="27567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3279781" y="32959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3029357" y="27787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4021802" y="29413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4037066" y="24611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358687" y="32348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943311" y="25696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1969706" y="28096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2740523" y="27709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2846400" y="22176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1969706" y="26083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683370" y="2228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358687" y="32348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1969706" y="28871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3683370" y="2228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2313914" y="22954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1969706" y="20508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1969706" y="29413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3683370" y="2228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1969706" y="27322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3673497" y="24456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3683370" y="2228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683370" y="2228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3436246" y="30180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3528016" y="29878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2660914" y="20897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3769979" y="2184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4038762" y="23450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3683370" y="2228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3683370" y="2228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2071044" y="21898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1969706" y="29955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1969706" y="30575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3360498" y="28234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2795725" y="2156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2103718" y="27090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1969706" y="22287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1969706" y="27623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2135856" y="21898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3673497" y="24456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1969706" y="26780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3838372" y="23120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3229773" y="27956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3594966" y="30032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4038762" y="23450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3229773" y="27956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2335586" y="28345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2731229" y="28329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3279781" y="32959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4037066" y="24611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3279781" y="32959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3673497" y="24456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2639132" y="22620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4021802" y="30807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760809" y="24302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2127450" y="26789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2629558" y="28484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3715014" y="33682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1969706" y="31039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3870700" y="33515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2830924" y="23120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2702066" y="22398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2064136" y="25076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2195678" y="27512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2752458" y="22009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2691436" y="23732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3980517" y="24611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2795725" y="2156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3853924" y="24065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2761995" y="22676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1969706" y="23343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2004479" y="22064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2583887" y="29513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2297217" y="27456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2405776" y="29568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2795725" y="2156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2717695" y="24732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1969706" y="22287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2795725" y="2156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3993402" y="23372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2795725" y="2156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1969706" y="22620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2795725" y="2156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3262070" y="23295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2103180" y="2184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3406173" y="34460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1969706" y="22287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2715409" y="20675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1969706" y="28329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1969706" y="29645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1969706" y="20397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2239236" y="28790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2078564" y="22843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3843569" y="23120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3816592" y="22898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2648236" y="23954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3521851" y="28179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3434499" y="26789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4030282" y="30807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2003628" y="21731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2818017" y="22453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1969706" y="20286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2046653" y="23454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3819524" y="23621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3825222" y="23510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3992391" y="29800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2124706" y="20897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2805041" y="23065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2652098" y="21231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2768780" y="23732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816592" y="23120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4046876" y="22598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3877841" y="24232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2675815" y="29490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997177" y="24379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3898970" y="24566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1969706" y="22565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3083424" y="32014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1969706" y="30342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2188256" y="31236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3436246" y="30180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2641569" y="22676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2246409" y="33682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2734688" y="31347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3905330" y="23843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2288848" y="29878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1969706" y="34960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3789613" y="28623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1969706" y="20286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3840254" y="29800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2184230" y="20953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2941625" y="21731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2008182" y="23343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1969706" y="20397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4047453" y="34571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1969706" y="27623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2456678" y="24766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2429830" y="29258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2513770" y="20564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2194154" y="29026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2778444" y="23454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2144593" y="30180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2008005" y="23287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2464372" y="22954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2037270" y="28512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2215728" y="28179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2486834" y="30652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2675815" y="23954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3789613" y="28623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2335051" y="23732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3024247" y="24224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3436246" y="30180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2010246" y="23954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3618167" y="34349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3760300" y="22009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2086192" y="23676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1969706" y="26238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1969706" y="20508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3848951" y="23232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2152674" y="23176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3406173" y="30652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2878720" y="31736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2776532" y="22509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2005071" y="22287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3708790" y="22985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3785843" y="30569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2795725" y="21564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2039836" y="22287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2401263" y="30458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3038153" y="33682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2945085" y="31347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2652098" y="21231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3764057" y="2184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2081492" y="23176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4006003" y="23914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4025218" y="30497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3572203" y="29103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2559835" y="30807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3436246" y="30180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3926395" y="30884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3881172" y="24399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3769979" y="2184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2486834" y="30652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2667989" y="27941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2048851" y="23759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2613808" y="32181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4047453" y="30497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2005222" y="22342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1969706" y="20397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4045691" y="27632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2285818" y="24224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4296783" y="25163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3235833" y="30180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2790544" y="30497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1969706" y="22954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1969706" y="30420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2143678" y="25066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4038762" y="23450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3229773" y="27956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3436246" y="30180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1969706" y="30624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2034128" y="28179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2349747" y="23120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3984610" y="28793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3897310" y="25399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2827578" y="23899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3324818" y="26622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3528016" y="29645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3548187" y="31014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2826613" y="22620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3358687" y="32348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3683370" y="2228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2685846" y="21508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2660914" y="20897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3055629" y="24534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3985029" y="24921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2456678" y="24766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4046876" y="22598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2674099" y="22843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3825645" y="24065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3358687" y="32348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3789613" y="28623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2513770" y="20564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4039337" y="23605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2091303" y="24177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4047453" y="30420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4039337" y="23605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1969706" y="20119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3229773" y="27956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2652098" y="21231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2838342" y="22843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1969706" y="20508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3229773" y="27956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3877841" y="33737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3237626" y="2706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3654684" y="29181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2288848" y="31236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1969706" y="20508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2739584" y="23176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3618167" y="33015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2949689" y="24343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2330307" y="30110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4039337" y="23605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4046241" y="23914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3471900" y="32014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1969706" y="20286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3463549" y="28179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3789613" y="28623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3917594" y="30575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1969706" y="22676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2054503" y="24302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1969706" y="20397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3943311" y="25696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3683370" y="2228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4046876" y="22598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4046876" y="22598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1969706" y="22287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3683370" y="2228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4039337" y="23605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2152674" y="23176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2135856" y="32570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3442294" y="24224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3430701" y="23062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2967564" y="33181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2394665" y="26315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1969706" y="30124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4046876" y="22598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2596656" y="31514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2941625" y="21731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1969706" y="32626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3964343" y="31039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3229773" y="27956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4047453" y="24069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2559835" y="30807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2748440" y="22398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3760809" y="24302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3436246" y="30180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2362785" y="23565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2002949" y="21453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3943311" y="25696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2150290" y="20564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2805041" y="23065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2486834" y="30652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2295084" y="27401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3943311" y="25696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2715328" y="21175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1969706" y="30807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3760809" y="24302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3683370" y="2228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2305584" y="22620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3760809" y="24302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2034128" y="28179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2405776" y="30420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4038219" y="31117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2005071" y="22287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2759795" y="23565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3683370" y="2228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3683370" y="2228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3847905" y="23843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3880723" y="24788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3171218" y="1570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1969706" y="22565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3673497" y="24456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3235833" y="30730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2002555" y="21286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3040373" y="31514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3797362" y="24232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2907400" y="22176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4041040" y="30420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1969706" y="20119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2935027" y="29068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2838342" y="22843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3299464" y="33682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3029357" y="30420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1969706" y="30032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2604573" y="34015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2004773" y="22176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2374054" y="31125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2629558" y="22398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2610642" y="24999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3863021" y="23009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3769979" y="2184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2805041" y="23065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3897895" y="29723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2660914" y="20897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2004479" y="22064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2312497" y="22898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2200378" y="31458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3033338" y="28345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2652098" y="21231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3688605" y="23295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3016092" y="22731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3340442" y="34182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3340442" y="30265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1969706" y="22954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3813689" y="23398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3528016" y="30110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2423572" y="31625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2456678" y="30575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2310626" y="26547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3816592" y="30342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2227147" y="28512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1969706" y="30652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2717695" y="28948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1969706" y="30497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1969706" y="31117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3772710" y="33571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3864215" y="23450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3870700" y="29335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3683370" y="2228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2979362" y="30180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3683370" y="2228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2787599" y="23176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3528016" y="29878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3683370" y="2228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2728484" y="22954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4259845" y="31117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3385320" y="29846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4033794" y="30420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1969706" y="30110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3791984" y="32348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2604573" y="21175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3683370" y="22288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4038219" y="31117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2656565" y="30962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2858306" y="24010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3378594" y="22954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2912351" y="30187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2390540" y="22453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3901206" y="29335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2843572" y="2716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3280707" y="25076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1969706" y="26935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1969706" y="30884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1969706" y="28251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1969706" y="30730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2470149" y="24732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3082512" y="22620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2937887" y="28251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3679099" y="29645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1969706" y="27709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2790544" y="31117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2632454" y="30013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2623839" y="24621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3926395" y="30342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1969706" y="2739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1969706" y="29955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1969706" y="29800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2685846" y="30265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3849696" y="22211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4018285" y="22598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1969706" y="28793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2829308" y="23510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2017469" y="25677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1969706" y="28561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2948479" y="34182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2656565" y="30187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1969706" y="30962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2146452" y="28251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1969706" y="30807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4140155" y="30110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2442875" y="30069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4012104" y="34682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3299464" y="30807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3594966" y="30884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2559835" y="28019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4027728" y="23450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3877841" y="31039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1969706" y="21823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3279781" y="32959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4047453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2029927" y="27678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3816592" y="25163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1969706" y="31039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4044380" y="29645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3816592" y="31194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9"/>
            <p:cNvSpPr/>
            <p:nvPr/>
          </p:nvSpPr>
          <p:spPr>
            <a:xfrm>
              <a:off x="4577714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90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1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tx792"/>
            <p:cNvSpPr/>
            <p:nvPr/>
          </p:nvSpPr>
          <p:spPr>
            <a:xfrm>
              <a:off x="1728383" y="3372454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793" name="tx793"/>
            <p:cNvSpPr/>
            <p:nvPr/>
          </p:nvSpPr>
          <p:spPr>
            <a:xfrm>
              <a:off x="1728383" y="2940056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794" name="tx794"/>
            <p:cNvSpPr/>
            <p:nvPr/>
          </p:nvSpPr>
          <p:spPr>
            <a:xfrm>
              <a:off x="1758888" y="2506294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95" name="tx795"/>
            <p:cNvSpPr/>
            <p:nvPr/>
          </p:nvSpPr>
          <p:spPr>
            <a:xfrm>
              <a:off x="1758888" y="2075260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96" name="tx796"/>
            <p:cNvSpPr/>
            <p:nvPr/>
          </p:nvSpPr>
          <p:spPr>
            <a:xfrm>
              <a:off x="1758888" y="1642862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97" name="pl797"/>
            <p:cNvSpPr/>
            <p:nvPr/>
          </p:nvSpPr>
          <p:spPr>
            <a:xfrm>
              <a:off x="1837692" y="34127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8"/>
            <p:cNvSpPr/>
            <p:nvPr/>
          </p:nvSpPr>
          <p:spPr>
            <a:xfrm>
              <a:off x="1837692" y="29803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9"/>
            <p:cNvSpPr/>
            <p:nvPr/>
          </p:nvSpPr>
          <p:spPr>
            <a:xfrm>
              <a:off x="1837692" y="25479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800"/>
            <p:cNvSpPr/>
            <p:nvPr/>
          </p:nvSpPr>
          <p:spPr>
            <a:xfrm>
              <a:off x="1837692" y="21155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1"/>
            <p:cNvSpPr/>
            <p:nvPr/>
          </p:nvSpPr>
          <p:spPr>
            <a:xfrm>
              <a:off x="1837692" y="16831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2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3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4"/>
            <p:cNvSpPr/>
            <p:nvPr/>
          </p:nvSpPr>
          <p:spPr>
            <a:xfrm>
              <a:off x="283240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5"/>
            <p:cNvSpPr/>
            <p:nvPr/>
          </p:nvSpPr>
          <p:spPr>
            <a:xfrm>
              <a:off x="3663505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6"/>
            <p:cNvSpPr/>
            <p:nvPr/>
          </p:nvSpPr>
          <p:spPr>
            <a:xfrm>
              <a:off x="449460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tx807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08" name="tx808"/>
            <p:cNvSpPr/>
            <p:nvPr/>
          </p:nvSpPr>
          <p:spPr>
            <a:xfrm>
              <a:off x="276869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809" name="tx809"/>
            <p:cNvSpPr/>
            <p:nvPr/>
          </p:nvSpPr>
          <p:spPr>
            <a:xfrm>
              <a:off x="3599794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810" name="tx810"/>
            <p:cNvSpPr/>
            <p:nvPr/>
          </p:nvSpPr>
          <p:spPr>
            <a:xfrm>
              <a:off x="443089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811" name="tx811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812" name="tx812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813" name="rc813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tx818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819" name="tx819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820" name="tx820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821" name="tx821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2023-06-09T12:27:35Z</dcterms:modified>
</cp:coreProperties>
</file>