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255603" y="20233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269632" y="21662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780154" y="21633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773982" y="1799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604622" y="17916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066905" y="20073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546113" y="2083761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363779" y="1801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875520" y="18012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740651" y="1680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883245" y="1970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610642" y="16855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762569" y="16304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003271" y="16658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75509" y="17894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069715" y="2133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663997" y="17132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605042" y="16440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880281" y="18130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311583" y="19528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10031" y="17741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631913" y="17815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554096" y="19690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769002" y="2025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79060" y="1731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813331" y="17306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06323" y="20161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367679" y="200318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41905" y="1799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563368" y="1771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428699" y="20010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152935" y="17815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31818" y="20985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446294" y="16103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880054" y="18792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044962" y="21368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10556" y="21560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91269" y="16551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67556" y="1721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960985" y="17600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23550" y="17010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97579" y="16707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861570" y="17916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065057" y="18571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442507" y="19513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357218" y="164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13830" y="1559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057831" y="21132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563519" y="1721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777132" y="17815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740651" y="1680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470055" y="1921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817380" y="2104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094593" y="20066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563519" y="1721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791095" y="18184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836479" y="18820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714390" y="17188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279643" y="164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273598" y="2133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46466" y="18322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103967" y="18118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58707" y="16393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795480" y="1801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05042" y="16440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121803" y="22142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610642" y="16855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270702" y="18601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781109" y="2075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715515" y="17815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483097" y="1993108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142506" y="19190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634990" y="18520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991716" y="21221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54835" y="18682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999986" y="21139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668157" y="16578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230465" y="18420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107595" y="17630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77859" y="16551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349248" y="1761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779443" y="2197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559768" y="1620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111813" y="18848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745423" y="1742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609619" y="1630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035955" y="20691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609619" y="1630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95480" y="1801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555642" y="1620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740651" y="1680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13331" y="17306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591269" y="16551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824065" y="16909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622577" y="20985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00174" y="20191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13310" y="17217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869882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739437" y="19984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899436" y="20564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890254" y="20161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880054" y="18792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911560" y="2110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035955" y="20691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681068" y="19307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813310" y="17217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676333" y="18319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898488" y="16103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702020" y="19307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196983" y="2073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740651" y="1680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199795" y="20315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268590" y="17575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966748" y="21486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062068" y="20985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972171" y="19346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992666" y="1677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563519" y="1721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276130" y="17247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813331" y="17306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158849" y="21221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097878" y="1848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795480" y="1801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783912" y="18073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263800" y="17547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763843" y="1680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464950" y="17983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922340" y="20455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538884" y="18118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813331" y="17306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708503" y="15801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625252" y="16909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203989" y="20191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161505" y="1866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969706" y="1677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431200" y="22031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783912" y="18073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740651" y="1680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087794" y="1821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608505" y="1666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690665" y="21809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948523" y="20514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685376" y="20691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668157" y="16578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660953" y="16827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927302" y="17453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732910" y="17306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200319" y="2060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462640" y="20426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116713" y="18931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748989" y="17010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253618" y="16808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830906" y="18433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063867" y="16923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699979" y="20485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408144" y="1799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131181" y="18709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875520" y="18012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876672" y="18621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514818" y="17010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999986" y="21139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641905" y="1799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161220" y="20453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091487" y="16002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454894" y="16304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671846" y="17104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960985" y="17600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196003" y="20951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924348" y="1932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763843" y="1680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692285" y="16468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605042" y="16440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189230" y="22584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605042" y="16440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883031" y="19235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194538" y="18319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968360" y="18042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483097" y="1993108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876075" y="16746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966748" y="21486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271004" y="18931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609619" y="1630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877221" y="18159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641905" y="1799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181361" y="20837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946064" y="1748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769002" y="2025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932651" y="20308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875520" y="18012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065552" y="22197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960985" y="17600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820310" y="16952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042813" y="1721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147331" y="21132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371907" y="2154508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969532" y="2110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397968" y="17747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042813" y="1721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946064" y="1748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001833" y="20544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969706" y="1677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766749" y="17916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641905" y="1799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042813" y="1721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928446" y="21074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460889" y="1993108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960985" y="17600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263800" y="17547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042813" y="1721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536405" y="17110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813310" y="17217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883908" y="19844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078510" y="2130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1969706" y="2060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894016" y="16952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740651" y="1680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263800" y="17547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641905" y="1799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846681" y="20481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944875" y="18621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470636" y="20455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084855" y="2133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147331" y="21132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039113" y="19427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641905" y="1799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221121" y="16982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640286" y="18118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263800" y="17547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097878" y="1848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674586" y="19457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831377" y="20535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831227" y="18516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831377" y="20535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960985" y="17600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053157" y="21250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553585" y="17983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740651" y="1680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876075" y="16746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969078" y="21699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889375" y="18621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641905" y="1799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196983" y="2073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241006" y="19729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296775" y="20102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878679" y="22169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289190" y="21780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152201" y="19457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035955" y="20691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483097" y="1993108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966748" y="21486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276130" y="17247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993291" y="16717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008063" y="16909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412433" y="20636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966748" y="21486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641905" y="1799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263800" y="17547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118897" y="18959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668157" y="16578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396919" y="19623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641905" y="1799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085638" y="16909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799277" y="18792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263800" y="17547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641905" y="1799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641905" y="1799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946064" y="1748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763843" y="1680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4093963" y="1848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814494" y="20730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4063867" y="16923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627475" y="15902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641905" y="1799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131181" y="18709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661609" y="17021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788882" y="15902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642302" y="16717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540965" y="17747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4250174" y="2073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056440" y="1812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138421" y="2001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540965" y="17747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769002" y="2025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056440" y="1812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926882" y="17010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641905" y="1799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859430" y="1890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476480" y="2160395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641905" y="1799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118631" y="20455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842013" y="17715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865260" y="22086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877598" y="21839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113246" y="22058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874241" y="19651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058151" y="1715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984150" y="21603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127502" y="19678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888850" y="17306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047146" y="1748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597744" y="19631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063867" y="16923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599383" y="17070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4011553" y="16923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462850" y="16910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106803" y="18682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414450" y="18239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884918" y="1799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272540" y="1835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904743" y="20010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063867" y="16923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921692" y="20010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499479" y="16634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063867" y="16923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087785" y="18307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063867" y="16923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449431" y="16717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063867" y="16923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259746" y="19837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591269" y="16551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969706" y="21256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585799" y="16883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053043" y="21228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925756" y="1712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4241006" y="21603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609619" y="1630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844292" y="19180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526788" y="16772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659180" y="1680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746201" y="1727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886958" y="19817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471624" y="17512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538067" y="1701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850159" y="22391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638434" y="17076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884603" y="1956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605042" y="16440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554792" y="17464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263800" y="17547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038971" y="20259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608723" y="1701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696753" y="1742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4460123" y="2033398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795480" y="1801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007797" y="1701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070084" y="16952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886580" y="20066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623865" y="16746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1969706" y="1677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514568" y="16923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529096" y="20031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2895364" y="17865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744511" y="1777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610424" y="1729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438154" y="1890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4196035" y="2144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100897" y="19789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888810" y="1970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2077810" y="21007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435632" y="2063254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2120857" y="18848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585422" y="1668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669802" y="22584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2909746" y="22750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308629" y="17600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605042" y="16440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4097878" y="1848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875520" y="18012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445466" y="17076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609619" y="1630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302799" y="22335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131181" y="18709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056440" y="1812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629597" y="21721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960985" y="17600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2808606" y="18923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016837" y="17247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1969706" y="18045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4038896" y="1970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476790" y="17104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438578" y="17741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4004686" y="19540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1969706" y="21780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887501" y="19817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308629" y="17600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544134" y="16923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4126598" y="1909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2042813" y="1721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660635" y="2095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580724" y="17741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2091531" y="21228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813331" y="17306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4112049" y="18931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584180" y="16540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090236" y="17412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668157" y="16578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631807" y="1668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4116551" y="1890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4147954" y="2264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148139" y="19512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880966" y="19263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2042813" y="1721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574644" y="17104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2337851" y="1924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223614" y="18277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4063867" y="16923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2105939" y="18405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740618" y="22363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636558" y="18931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144089" y="1761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070084" y="16952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813310" y="17217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705771" y="18460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031613" y="18424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042813" y="1721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2056440" y="1812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065826" y="2095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888955" y="21692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592284" y="17217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763843" y="1680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725272" y="17718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2960169" y="2086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3645132" y="21477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363969" y="2142733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564167" y="17076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799277" y="18792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609619" y="1630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2376052" y="19042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198025" y="22142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409143" y="18795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409143" y="2157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453751" y="16910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012476" y="18599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540965" y="17747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2763926" y="19789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2361365" y="17547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799920" y="18543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095917" y="1895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743133" y="18130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921347" y="20066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631844" y="1715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475392" y="2033398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324398" y="18836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998941" y="16835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966748" y="21486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060920" y="21221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880054" y="18792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453377" y="16952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946064" y="1748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1969706" y="20573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2042813" y="1721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2372511" y="2101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1969706" y="1677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063034" y="17306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601163" y="17217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966748" y="21486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308629" y="17600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3960985" y="17600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2500422" y="1727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366513" y="17104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2056440" y="1812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371657" y="22225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2042813" y="1721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2500422" y="1727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692285" y="16468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3540965" y="17747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070084" y="16952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999986" y="21139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2042813" y="1721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799687" y="1715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668157" y="16578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540965" y="17747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4047234" y="21397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2056440" y="1812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3863286" y="1777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2042813" y="1721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846831" y="18520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396919" y="19623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668157" y="16578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4042546" y="1727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637749" y="21616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756165" y="17512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2042813" y="1721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138421" y="2001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2042813" y="1721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2500422" y="1727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459512" y="18012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4546113" y="2083761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161220" y="20453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198025" y="22142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605042" y="16440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569592" y="17659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3033002" y="22474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3515768" y="22169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060920" y="21221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308629" y="17600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1969706" y="21486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2831868" y="21191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3609619" y="1630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2276130" y="17247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890829" y="20926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2042813" y="1721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2723852" y="21240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4373050" y="2128015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1969706" y="1677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1969706" y="1677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3499479" y="16634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4077274" y="20453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2500422" y="1727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962226" y="20514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2538890" y="21339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2058961" y="20592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2080943" y="20043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1969706" y="19543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1969706" y="20592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3641905" y="1799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2697575" y="19651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1969706" y="1677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138421" y="2001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3741320" y="20938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2029214" y="19401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3875520" y="18012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2057935" y="20564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2056440" y="1812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3540965" y="17747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3190391" y="19160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3685858" y="20397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058151" y="1715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2723852" y="21240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3118631" y="20455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460081" y="2033398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149594" y="2033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2056440" y="1812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3785823" y="18765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571458" y="16551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3745386" y="17630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2276130" y="17247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087794" y="18211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4007797" y="1701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253771" y="20636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2042813" y="1721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1969706" y="21780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138421" y="2001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138421" y="2001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2888753" y="1801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2276130" y="17247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3530695" y="21368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3999986" y="21139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3641905" y="1799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3888486" y="19429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2970137" y="1721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181361" y="20837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138421" y="2001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3118631" y="20455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2056440" y="18128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138421" y="2001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138421" y="2001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4181361" y="20837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3814964" y="19291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3118631" y="20455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2042813" y="1721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2361365" y="17547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3669802" y="20636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138421" y="2001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2206191" y="18682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3574644" y="17104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2304078" y="22103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3999986" y="21139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3871426" y="17777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3771044" y="17718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3528072" y="17247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138421" y="2001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3467805" y="16800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3573345" y="22612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3639527" y="16910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2674263" y="19678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740865" y="17953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026103" y="1686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1969706" y="1787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896943" y="21809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3326675" y="22225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3692285" y="16468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3823381" y="20896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4313412" y="1932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3899476" y="19623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2237158" y="20702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3946532" y="22557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4365928" y="2163339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2301481" y="21145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3517828" y="16800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2575185" y="19346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3846102" y="18765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142268" y="21545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3659555" y="1668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3763843" y="1680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3886671" y="17688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3095712" y="2086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3946064" y="17482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4106803" y="18682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2579222" y="22335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117908" y="17865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4386373" y="205736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3750823" y="18277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4070084" y="16952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1969706" y="19160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857443" y="17247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2692747" y="21515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3453751" y="16910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3753864" y="17453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406847" y="210390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022139" y="19628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132669" y="19528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3989103" y="20536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3677837" y="21603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518174" y="216628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3989534" y="20979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4126878" y="21240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3794177" y="21368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3876672" y="18621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505010" y="212405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3198025" y="22806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4105537" y="22114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2305337" y="1892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3924903" y="18420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2983901" y="1865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3892694" y="17747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3596751" y="21280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3928523" y="17865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3903986" y="20308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3706034" y="21074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4399337" y="2089747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3868971" y="18433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3675705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3870864" y="18689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3675705" y="16717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3840256" y="19291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2909746" y="20779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2804963" y="21368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2488686" y="16607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118001" y="21545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812185" y="19761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3842098" y="17659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2129571" y="20661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3175185" y="20956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2406063" y="18986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3896835" y="20204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3979152" y="21477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509355" y="2113979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2837651" y="17010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155517" y="21139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2161505" y="18660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035955" y="1877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3876956" y="18601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115533" y="19318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3427048" y="18520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3585916" y="22529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2840443" y="21427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3675705" y="22750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451935" y="226402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4149594" y="2033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3286855" y="20926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3932315" y="22446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2896292" y="1973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1969706" y="2084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121364" y="22391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196035" y="21341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2699524" y="1761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2419530" y="2033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3892920" y="2264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3174405" y="1921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4221625" y="21039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3038876" y="1824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3769002" y="21868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2993489" y="1865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3675705" y="18795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3799277" y="18792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4094826" y="21780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3397222" y="20220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4289865" y="21139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266425" y="19830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1"/>
            <p:cNvSpPr/>
            <p:nvPr/>
          </p:nvSpPr>
          <p:spPr>
            <a:xfrm>
              <a:off x="4381176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2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3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tx814"/>
            <p:cNvSpPr/>
            <p:nvPr/>
          </p:nvSpPr>
          <p:spPr>
            <a:xfrm>
              <a:off x="1728383" y="3468607"/>
              <a:ext cx="8147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815" name="tx815"/>
            <p:cNvSpPr/>
            <p:nvPr/>
          </p:nvSpPr>
          <p:spPr>
            <a:xfrm>
              <a:off x="1728383" y="2935570"/>
              <a:ext cx="8147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</a:t>
              </a:r>
            </a:p>
          </p:txBody>
        </p:sp>
        <p:sp>
          <p:nvSpPr>
            <p:cNvPr id="816" name="tx816"/>
            <p:cNvSpPr/>
            <p:nvPr/>
          </p:nvSpPr>
          <p:spPr>
            <a:xfrm>
              <a:off x="1728383" y="2402479"/>
              <a:ext cx="81473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817" name="tx817"/>
            <p:cNvSpPr/>
            <p:nvPr/>
          </p:nvSpPr>
          <p:spPr>
            <a:xfrm>
              <a:off x="1758888" y="1869496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8" name="tx818"/>
            <p:cNvSpPr/>
            <p:nvPr/>
          </p:nvSpPr>
          <p:spPr>
            <a:xfrm>
              <a:off x="1758888" y="1336405"/>
              <a:ext cx="5096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19" name="pl819"/>
            <p:cNvSpPr/>
            <p:nvPr/>
          </p:nvSpPr>
          <p:spPr>
            <a:xfrm>
              <a:off x="1837692" y="3510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20"/>
            <p:cNvSpPr/>
            <p:nvPr/>
          </p:nvSpPr>
          <p:spPr>
            <a:xfrm>
              <a:off x="1837692" y="29772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1"/>
            <p:cNvSpPr/>
            <p:nvPr/>
          </p:nvSpPr>
          <p:spPr>
            <a:xfrm>
              <a:off x="1837692" y="24442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1837692" y="19111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1837692" y="1378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4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5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6"/>
            <p:cNvSpPr/>
            <p:nvPr/>
          </p:nvSpPr>
          <p:spPr>
            <a:xfrm>
              <a:off x="27690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7"/>
            <p:cNvSpPr/>
            <p:nvPr/>
          </p:nvSpPr>
          <p:spPr>
            <a:xfrm>
              <a:off x="35367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8"/>
            <p:cNvSpPr/>
            <p:nvPr/>
          </p:nvSpPr>
          <p:spPr>
            <a:xfrm>
              <a:off x="4304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tx829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30" name="tx830"/>
            <p:cNvSpPr/>
            <p:nvPr/>
          </p:nvSpPr>
          <p:spPr>
            <a:xfrm>
              <a:off x="27052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31" name="tx831"/>
            <p:cNvSpPr/>
            <p:nvPr/>
          </p:nvSpPr>
          <p:spPr>
            <a:xfrm>
              <a:off x="34729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32" name="tx832"/>
            <p:cNvSpPr/>
            <p:nvPr/>
          </p:nvSpPr>
          <p:spPr>
            <a:xfrm>
              <a:off x="4240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33" name="tx833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834" name="tx834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835" name="rc835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tx840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841" name="tx841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842" name="tx842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843" name="tx843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2023-06-09T12:19:33Z</dcterms:modified>
</cp:coreProperties>
</file>