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681730" y="2206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323875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56381" y="29140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371687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213623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37394" y="1982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084910" y="1965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85154" y="2200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807533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87311" y="1934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87405" y="2114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19083" y="23216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39263" y="2269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42312" y="3310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48981" y="2315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36560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801282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80522" y="2214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1839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35060" y="1934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12208" y="3069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52488" y="2937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30492" y="23216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1853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95996" y="2429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23875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07096" y="2221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37487" y="21494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07899" y="2795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12725" y="2687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58520" y="2041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42375" y="1988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66327" y="22785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92622" y="2760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07921" y="2327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63582" y="1998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27186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71593" y="2020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864125" y="19128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44264" y="2795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69378" y="2221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43103" y="3092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200372" y="2214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229364" y="2084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18721" y="2967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16596" y="2429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427058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373281" y="20634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66062" y="3184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084910" y="1965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52700" y="3057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26571" y="2515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79670" y="22989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427058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02877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43329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469119" y="2051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774005" y="2041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458891" y="297460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492537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116471" y="2889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563323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03159" y="2108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36560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11733" y="280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575619" y="2020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07533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26819" y="2643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68148" y="2192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43654" y="2536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637000" y="30636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23875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45595" y="2700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94919" y="2764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524323" y="294039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71438" y="2536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35330" y="2039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30545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814733" y="2752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309805" y="2206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80522" y="2214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11836" y="1973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98688" y="17836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849356" y="2837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566301" y="1998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411893" y="2257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03001" y="2264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72622" y="2062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752322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03658" y="2298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67824" y="23001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73864" y="260134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52322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03159" y="2108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310818" y="22785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74005" y="2041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84910" y="1965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1853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07921" y="2327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523671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89649" y="2787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274212" y="23001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88483" y="19247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904604" y="2136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701532" y="31268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42474" y="28853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39511" y="2924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58135" y="2386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242375" y="1988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123372" y="2881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373864" y="260134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27419" y="26264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88483" y="19247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121319" y="2106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51413" y="2925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84910" y="1965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33927" y="23246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891478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12493" y="2241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71020" y="219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427058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678964" y="3074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31853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839207" y="3000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979829" y="257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228003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603159" y="2108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36644" y="2555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963661" y="2196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87858" y="2076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661160" y="2601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9245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22063" y="2942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805894" y="23216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323875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31853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251395" y="1955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698966" y="1891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79564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030686" y="2536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382962" y="2977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373281" y="20634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181461" y="2760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63661" y="21963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84910" y="1965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12022" y="21490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66582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70960" y="2281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89246" y="28121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40502" y="22355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320515" y="29232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484245" y="2493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55976" y="264437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30545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88493" y="2327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915009" y="219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535812" y="2871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346807" y="2062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298280" y="2493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79564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890485" y="2644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193308" y="2246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766785" y="2931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700919" y="2257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858520" y="2881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692480" y="2246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67119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729040" y="3270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919573" y="21535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890485" y="2273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537394" y="1982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950275" y="2854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121319" y="2106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35812" y="2871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19429" y="3138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56811" y="2221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140543" y="22355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078205" y="2041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074746" y="1934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771248" y="2327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170817" y="2965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827186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314633" y="2375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401456" y="2127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79564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19245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371687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36101" y="21720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736560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58782" y="29489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736560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11962" y="2741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786679" y="20052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661941" y="24507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949897" y="22583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66582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971438" y="2536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945595" y="2700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398498" y="1993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896980" y="2213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387855" y="2106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752322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635885" y="2097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652488" y="2937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881244" y="2407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537394" y="1982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144422" y="27094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066062" y="3184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27186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753063" y="2563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010678" y="29061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748756" y="1955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950287" y="2925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584765" y="31498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635885" y="2097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238064" y="2515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753116" y="2127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014738" y="2966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453478" y="2846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827186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496016" y="2850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887858" y="2076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121319" y="2106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719083" y="23216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039784" y="2794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288483" y="19247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371687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999860" y="219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840414" y="2106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546113" y="288106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308942" y="2505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371687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084910" y="1965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887858" y="2076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561286" y="26264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940297" y="2743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837811" y="2472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53116" y="2127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638220" y="2820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746144" y="2649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635242" y="2558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887858" y="2076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228003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044219" y="2093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503110" y="23001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643459" y="2241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827186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07615" y="18267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311962" y="2741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084910" y="1965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466582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398498" y="1993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371687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140543" y="2700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183189" y="2777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926748" y="24722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986433" y="2753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411240" y="2386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871910" y="2538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956925" y="2512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373864" y="260134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945595" y="2700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466582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926465" y="2515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603508" y="21548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68148" y="186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371687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87858" y="2076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193171" y="2269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730545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84082" y="2429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179587" y="2572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455821" y="1977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320515" y="29232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066062" y="3184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836216" y="2427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887858" y="2076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818326" y="28047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635885" y="2097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19245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079564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393856" y="22871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58520" y="2881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678964" y="3074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996964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67119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349924" y="2106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790692" y="23331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890485" y="2273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768805" y="2321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066062" y="3184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052416" y="21064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466430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079564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652488" y="2937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824364" y="28292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956925" y="2512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66582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956925" y="2512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066062" y="3184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496140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849968" y="28121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086385" y="27950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757734" y="2200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784639" y="22583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452787" y="33569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777906" y="2793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520416" y="2218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525330" y="2298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420389" y="30233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67119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208662" y="2235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524888" y="22238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829793" y="2093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355719" y="22871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721684" y="2076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889606" y="2170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703931" y="21364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67119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091273" y="23043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817281" y="2033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67119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78978" y="29658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67119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816720" y="2033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67119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457175" y="3230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807921" y="2327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790692" y="23331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183189" y="2487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515859" y="2074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503315" y="23646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469667" y="2931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752322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187195" y="25897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826334" y="19996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274732" y="2108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395562" y="2051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101957" y="2235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535985" y="2712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796810" y="2603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488809" y="2940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751434" y="2321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772227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736560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737868" y="2413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887858" y="2076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605840" y="2204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167531" y="2177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186196" y="2097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889984" y="27607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603159" y="2108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513898" y="2264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701409" y="2103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554277" y="22238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393178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070753" y="21720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077260" y="2655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228954" y="2177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766794" y="23849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927074" y="1965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726280" y="29746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622212" y="2410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818326" y="28047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815736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758097" y="2546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910460" y="31671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279592" y="20851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523424" y="2143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1969706" y="29232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736560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228003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537394" y="1982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927825" y="29830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775801" y="24366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752322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040385" y="2889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890485" y="2273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576409" y="2687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827186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364675" y="225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729307" y="21022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994224" y="2572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779024" y="24251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665293" y="2315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652114" y="2816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200288" y="3074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072175" y="2218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206149" y="2218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326496" y="23676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974633" y="3195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818326" y="28047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743143" y="24654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31853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390996" y="2413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406347" y="2091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623197" y="19128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730545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499092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304702" y="2315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1969706" y="29147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724144" y="2375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152091" y="2097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789112" y="2379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883691" y="3046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7119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063548" y="27519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811954" y="2213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439584" y="305320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673486" y="2170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345659" y="2665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01409" y="2103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288483" y="19247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687513" y="2344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892622" y="3053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382450" y="273044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818326" y="28047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393263" y="298865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144621" y="2241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9245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196588" y="21663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469667" y="2931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309921" y="2622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323524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525047" y="296713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753371" y="235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836216" y="2427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752322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407615" y="280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496016" y="2850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264731" y="2924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06953" y="2093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729155" y="2632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079564" y="26724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818326" y="28047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902311" y="2478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610589" y="22583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2077857" y="22583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510357" y="2246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498587" y="2574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045292" y="2665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515859" y="2966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595831" y="2206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242375" y="1988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2074109" y="221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635885" y="2097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278751" y="22583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225790" y="29715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595993" y="2218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038841" y="21950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257705" y="3029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827186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842129" y="21193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499470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736101" y="21720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701409" y="2103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2535812" y="2871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169693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730545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756990" y="2689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007862" y="280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371687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179587" y="2572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730545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2585621" y="2246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2230150" y="2338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479972" y="27760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256811" y="2221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407615" y="2803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736560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2449999" y="2718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225488" y="29232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739434" y="2786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1969706" y="3374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752322" y="2183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817281" y="2033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002380" y="2658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202559" y="2538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304702" y="2315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404262" y="2521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423407" y="2538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899439" y="24614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741865" y="2384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537394" y="1982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603748" y="25640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063295" y="29886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433517" y="2881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084065" y="2701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2794113" y="22296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683082" y="2846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2818326" y="28047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788113" y="2298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251469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312022" y="21490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2513898" y="22641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200288" y="3074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907593" y="2162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506209" y="19910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693644" y="20110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210756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371687" y="35071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978116" y="2298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004459" y="2025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921086" y="21535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264731" y="2033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014738" y="2966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89112" y="2379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2524393" y="2350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217482" y="2114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186117" y="22871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336644" y="2555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066062" y="3184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1969706" y="29061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724200" y="22583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332299" y="22390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036295" y="21490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518092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242619" y="1931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1969706" y="2572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736101" y="21720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444648" y="27702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809786" y="21663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063492" y="2384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969706" y="289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879268" y="2940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2407615" y="2538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797663" y="2379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877793" y="2341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3490463" y="21720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2395542" y="3270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323761" y="2080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92454" y="1959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373281" y="22813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993828" y="2859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635885" y="2097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355719" y="22871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052692" y="2889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314717" y="2321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697407" y="3161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592516" y="2787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2701409" y="2103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528917" y="2218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296434" y="3010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806953" y="20936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2493477" y="2120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335090" y="29831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3062236" y="28206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871518" y="26667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164783" y="29313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610594" y="26874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431038" y="2924101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082055" y="2854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726280" y="2966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678964" y="3034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378291" y="28890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059601" y="30406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825781" y="2769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702297" y="20680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2408659" y="2292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960224" y="27734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2515859" y="2966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718162" y="2310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131000" y="3031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606351" y="282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274027" y="289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409161" y="20110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1969706" y="3437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2435454" y="2189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427867" y="2160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076226" y="2298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3709010" y="3264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810982" y="3374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33281" y="31959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012671" y="19343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195997" y="25114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310818" y="2039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469667" y="2931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255229" y="29456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678964" y="3074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746238" y="2256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2703641" y="23734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851413" y="26752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173047" y="3025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410908" y="294039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508264" y="18482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2448298" y="2859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201574" y="2881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879268" y="29575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382962" y="2977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110931" y="2753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445365" y="2137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540646" y="26379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441265" y="300026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969706" y="3025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848478" y="29489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562031" y="3282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266452" y="21954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234308" y="2854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251346" y="25469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219772" y="26239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074232" y="2846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037992" y="3425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428189" y="280355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839207" y="29886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853379" y="34317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180161" y="29917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2515859" y="2764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469667" y="2931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956925" y="25128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448161" y="2258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913520" y="2290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836216" y="2427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438572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tx752"/>
            <p:cNvSpPr/>
            <p:nvPr/>
          </p:nvSpPr>
          <p:spPr>
            <a:xfrm>
              <a:off x="1728383" y="3545754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753" name="tx753"/>
            <p:cNvSpPr/>
            <p:nvPr/>
          </p:nvSpPr>
          <p:spPr>
            <a:xfrm>
              <a:off x="1728383" y="3161625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754" name="tx754"/>
            <p:cNvSpPr/>
            <p:nvPr/>
          </p:nvSpPr>
          <p:spPr>
            <a:xfrm>
              <a:off x="1728383" y="277607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5" name="tx755"/>
            <p:cNvSpPr/>
            <p:nvPr/>
          </p:nvSpPr>
          <p:spPr>
            <a:xfrm>
              <a:off x="1758888" y="2389167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6" name="tx756"/>
            <p:cNvSpPr/>
            <p:nvPr/>
          </p:nvSpPr>
          <p:spPr>
            <a:xfrm>
              <a:off x="1758888" y="200498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7" name="tx757"/>
            <p:cNvSpPr/>
            <p:nvPr/>
          </p:nvSpPr>
          <p:spPr>
            <a:xfrm>
              <a:off x="1758888" y="1619437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8" name="pl758"/>
            <p:cNvSpPr/>
            <p:nvPr/>
          </p:nvSpPr>
          <p:spPr>
            <a:xfrm>
              <a:off x="1837692" y="3587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1837692" y="3201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1837692" y="28164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1837692" y="2430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1837692" y="20453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1837692" y="1659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277047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3539640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43088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9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70" name="tx770"/>
            <p:cNvSpPr/>
            <p:nvPr/>
          </p:nvSpPr>
          <p:spPr>
            <a:xfrm>
              <a:off x="270676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771" name="tx771"/>
            <p:cNvSpPr/>
            <p:nvPr/>
          </p:nvSpPr>
          <p:spPr>
            <a:xfrm>
              <a:off x="3475929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772" name="tx772"/>
            <p:cNvSpPr/>
            <p:nvPr/>
          </p:nvSpPr>
          <p:spPr>
            <a:xfrm>
              <a:off x="42450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773" name="tx773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774" name="tx774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775" name="rc775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80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781" name="tx781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782" name="tx782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783" name="tx783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2023-06-09T12:17:09Z</dcterms:modified>
</cp:coreProperties>
</file>