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344274" y="2568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48479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205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51913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33432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093722" y="2609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387068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433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20763" y="2572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45947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19403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2984" y="203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12497" y="2119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20599" y="2568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33432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56565" y="336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93599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9612" y="2609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40717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3844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29471" y="2628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97728" y="2864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48124" y="2513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83339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48694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18167" y="3479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40562" y="2225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17534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70655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31981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03801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02530" y="2618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25943" y="2674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90544" y="340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40717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48104" y="2591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08171" y="2566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18167" y="3131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14988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63222" y="298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95682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45337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886273" y="2720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1590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39244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46532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05776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29667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97966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90844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3415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95096" y="3035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3899" y="2729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15014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40531" y="2705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40531" y="2705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50376" y="27113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90842" y="2692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50510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8888" y="213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591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260934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322666" y="3155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67469" y="2023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198265" y="2600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72985" y="1917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40500" y="2694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91081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445029" y="3088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704626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5662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74037" y="2556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9541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3992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40735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3844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969706" y="1991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44128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75625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97362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96970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41899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37504" y="2683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71467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864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06051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67469" y="2023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3077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470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783946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43249" y="2119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04399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69706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34918" y="2225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8959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669281" y="2364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19334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91008" y="1885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92153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19205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81255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39337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983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772710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69706" y="2726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07400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520945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43242" y="2618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53860" y="2832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223765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169212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3451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46916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615442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41041" y="2960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69706" y="2470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6582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969706" y="2087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5592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51610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6970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299464" y="3442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037828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4193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7784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6582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5524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62765" y="2843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936804" y="3479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61391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200378" y="2939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38153" y="3003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031725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59835" y="2279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3226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969706" y="3226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186359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118067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04573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40264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63973" y="2311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369005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04573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2790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67469" y="2449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20945" y="1917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55926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089263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177344" y="2896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364478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1969706" y="2854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44096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990444" y="2674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96191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20945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15728" y="1949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559835" y="31736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96970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539733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63690" y="2971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04961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11020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467567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221308" y="2971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50206" y="27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486834" y="2406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969706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410406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051178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78767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255926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213922" y="2619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640391" y="2739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84104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262642" y="2460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71288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3013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0544" y="2790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541899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618167" y="2739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47784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394665" y="2928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69706" y="2907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436262" y="1959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021802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46281" y="2907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3013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969706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595096" y="3035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33345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04399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112955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038959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66582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198265" y="2600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266947" y="3035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930087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167469" y="2449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87378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55524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299464" y="325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48104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041347" y="2087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969706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569228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816592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9733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417482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88493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969706" y="2545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6678" y="2183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29280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969706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816592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043526" y="2364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69706" y="3056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570423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69706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039541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969706" y="2524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172286" y="2886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685846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041698" y="34609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528016" y="3109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604573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045999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9706" y="3451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969706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64343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969706" y="2587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685846" y="3377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969706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36804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885729" y="2655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520945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046653" y="2572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045936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592770" y="2720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15872" y="1991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7149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351034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7378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030282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47389" y="3127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223870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978767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047453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477368" y="3131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686733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047372" y="25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581255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969706" y="3056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964343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49610" y="2438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111731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1969706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52801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602651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497471" y="2417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051610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047372" y="25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712391" y="2729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211556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154299" y="23856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315342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1969706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047453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093981" y="3024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1969706" y="3433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745254" y="2843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816592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665826" y="34609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929667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1969706" y="3205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021480" y="2630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196970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1728383" y="346601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1728383" y="30128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1758888" y="255827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1758888" y="210644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1758888" y="165325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3" name="pl463"/>
            <p:cNvSpPr/>
            <p:nvPr/>
          </p:nvSpPr>
          <p:spPr>
            <a:xfrm>
              <a:off x="1837692" y="350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837692" y="3053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837692" y="2599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837692" y="2146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837692" y="1693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73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78" name="tx478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79" name="rc479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344274" y="2568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48479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205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51913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33432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093722" y="2609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387068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3433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20763" y="2572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45947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19403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2984" y="203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12497" y="2119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20599" y="2568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33432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56565" y="3368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93599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9612" y="2609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40717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3844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29471" y="2628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97728" y="2864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48124" y="2513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83339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48694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18167" y="3479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40562" y="2225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17534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70655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31981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03801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02530" y="2618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25943" y="2674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90544" y="340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40717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48104" y="2591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08171" y="2566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18167" y="3131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14988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63222" y="2981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95682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45337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886273" y="2720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1590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39244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46532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405776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29667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97966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690844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3415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95096" y="3035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3899" y="2729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15014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40531" y="2705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40531" y="2705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50376" y="27113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1985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90842" y="2692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50510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8888" y="2130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5910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260934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322666" y="3155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67469" y="2023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198265" y="2600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72985" y="1917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40500" y="2694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91081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445029" y="3088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704626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5662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574037" y="2556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9541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33992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40735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3844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969706" y="1991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44128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75625" y="2665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97362" y="2637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96970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41899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37504" y="2683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71467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864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06051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67469" y="2023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3077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470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783946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43249" y="2119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04399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69706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534918" y="2225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8959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669281" y="2364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19334" y="2162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91008" y="1885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92153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419205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81255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39337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983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772710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69706" y="2726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07400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520945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43242" y="2618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53860" y="2832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223765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169212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3451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46916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615442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41041" y="2960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69706" y="2470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6582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969706" y="2087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5592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51610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6970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299464" y="3442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037828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4193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7784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6582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5524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862765" y="2843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936804" y="3479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61391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200378" y="2939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38153" y="3003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031725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59835" y="2279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3226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969706" y="3226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186359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118067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04573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40264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280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63973" y="2311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369005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04573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2790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167469" y="2449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20945" y="19170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55926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089263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177344" y="2896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364478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1969706" y="2854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44096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990444" y="2674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196191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20945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076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15728" y="19490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559835" y="31736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969706" y="2151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539733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63690" y="2971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04961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11020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467567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221308" y="2971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50206" y="27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486834" y="2406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969706" y="1980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410406" y="268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051178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78767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255926" y="186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213922" y="2619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640391" y="2739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84104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262642" y="2460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71288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3013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90544" y="2790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969706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541899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618167" y="2739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477846" y="2236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394665" y="2928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69706" y="2907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436262" y="1959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021802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46281" y="2907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3013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969706" y="2534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595096" y="3035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333456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043992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112955" y="2108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038959" y="2044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66582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198265" y="2600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956432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266947" y="3035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930087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167469" y="2449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87378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555247" y="2140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299464" y="325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48104" y="2193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041347" y="2087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969706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569228" y="2172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816592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9733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417482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88493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969706" y="2545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6678" y="21833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29280" y="3396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485630" y="3099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969706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816592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043526" y="2364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69706" y="3056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570423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69706" y="1970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039541" y="2055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969706" y="2768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969706" y="2524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172286" y="2886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685846" y="2289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041698" y="34609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528016" y="3109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604573" y="2247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045999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9706" y="3451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969706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64343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969706" y="2587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69706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685846" y="3377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969706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998918" y="1895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36804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885729" y="2655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520945" y="2747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046653" y="25725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045936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592770" y="2720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15872" y="1991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71493" y="2215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351034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7378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030282" y="3497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47389" y="3127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223870" y="23217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978767" y="3162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047453" y="23004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859639" y="2918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477368" y="3131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686733" y="3120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047372" y="25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581255" y="3152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969706" y="3056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964343" y="347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49610" y="2438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111731" y="2098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16729" y="19894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1969706" y="2012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528016" y="31416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602651" y="264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497471" y="2417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051610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047372" y="25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969706" y="3248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712391" y="2729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211556" y="2268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154299" y="23856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315342" y="3067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098883" y="240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1969706" y="3184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047453" y="3216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093981" y="3024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1969706" y="2563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1969706" y="3433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745254" y="2843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816592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665826" y="34609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929667" y="34238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1969706" y="3205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512851" y="3072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021480" y="2630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1969706" y="3194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1728383" y="346601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1728383" y="30128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1758888" y="255827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1758888" y="210644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1758888" y="165325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63" name="pl463"/>
            <p:cNvSpPr/>
            <p:nvPr/>
          </p:nvSpPr>
          <p:spPr>
            <a:xfrm>
              <a:off x="1837692" y="350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837692" y="3053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837692" y="2599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837692" y="2146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837692" y="1693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tx473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78" name="tx478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79" name="rc479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2023-06-09T12:33:08Z</dcterms:modified>
</cp:coreProperties>
</file>