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34479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714425" y="2565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705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694650" y="2565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19977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327024" y="2549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066049" y="3411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655085" y="23895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25946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853097" y="24055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81462" y="3047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33360" y="19977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14425" y="2565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12717" y="28598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850620" y="33954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228598" y="2517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16835" y="25332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763937" y="2501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479912" y="2738294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730820" y="2981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45030" y="2870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82028" y="3399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848984" y="2572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474945" y="26940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393726" y="2229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580659" y="3491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723855" y="3279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477561" y="26940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037168" y="2537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247662" y="21414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159039" y="2030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259527" y="2174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272823" y="2815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25081" y="2517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470421" y="270513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446119" y="2705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00335" y="33475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69706" y="2660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479912" y="2738294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969706" y="1986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469067" y="260565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353839" y="313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514878" y="287093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95590" y="25332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723855" y="3279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502787" y="274934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91532" y="2218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13226" y="26290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9706" y="21303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36278" y="34235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37168" y="2537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263178" y="2152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704374" y="25811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344655" y="3267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436478" y="339109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265315" y="3443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263178" y="2152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32703" y="25786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274993" y="21856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486910" y="2676939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721286" y="25332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493266" y="3366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943124" y="32467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572695" y="2738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676823" y="2501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572695" y="2738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102391" y="26130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95590" y="25332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613298" y="26719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233927" y="3202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360803" y="25811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258359" y="2152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969706" y="21414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868514" y="3220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936278" y="34235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157539" y="20198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671582" y="24534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172257" y="3202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970530" y="24693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251806" y="1898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942975" y="27161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969151" y="25946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655994" y="2501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347272" y="3180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1969706" y="34398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611112" y="3158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275756" y="22961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165290" y="20751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796341" y="32688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602811" y="2638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173709" y="21303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969706" y="2229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121449" y="27935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460723" y="274934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437687" y="2485344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208674" y="2318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053671" y="2329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502705" y="21966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373327" y="21856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912289" y="3427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157539" y="20198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969706" y="3366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243912" y="2163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456796" y="2594604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902850" y="3342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290358" y="2207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044877" y="2207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186789" y="2207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177282" y="2152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056439" y="23624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145030" y="19203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338757" y="2263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449769" y="32467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1969706" y="2561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186789" y="2207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248268" y="2174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265440" y="24534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406726" y="3342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651198" y="3047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263821" y="2240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160200" y="3213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680136" y="28488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383880" y="2218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749328" y="3342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950378" y="25332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272823" y="2815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043472" y="21856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914707" y="3191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608530" y="33794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1969706" y="21856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874570" y="2837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117198" y="2207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046336" y="2229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588312" y="29925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307328" y="2638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091117" y="2649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066049" y="3235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173709" y="21303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338757" y="2263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969706" y="2218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356881" y="2738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735020" y="3158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1969706" y="2251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881668" y="3411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1969706" y="2207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236695" y="21414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311842" y="2251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040814" y="21414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449769" y="33504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970262" y="29040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298804" y="21193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272823" y="3080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349589" y="2926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159039" y="2030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582973" y="28598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1969706" y="2660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086812" y="30588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145030" y="19203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1969706" y="2263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1969706" y="3257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969706" y="34398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831252" y="3202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1969706" y="21856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275191" y="22851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1969706" y="3382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246311" y="2174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627377" y="32688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1969706" y="3279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806461" y="3213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532703" y="25786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289148" y="25946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344346" y="1854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193119" y="18650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1969706" y="2174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142473" y="1898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1969706" y="2318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143106" y="2384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100700" y="25217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435821" y="2174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493566" y="264987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532703" y="25786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338757" y="2263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406726" y="31693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1969706" y="20419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159039" y="2030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390021" y="3202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1969706" y="21193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180983" y="2174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149010" y="2881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969706" y="2251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163643" y="1964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457549" y="20751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788951" y="3382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120865" y="18650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034404" y="20198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349177" y="26450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696123" y="23895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441397" y="28598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969706" y="1986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680136" y="28488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122921" y="2251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349513" y="2565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1969706" y="2218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193119" y="18650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091117" y="2649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457876" y="262904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302592" y="26277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357643" y="25282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449769" y="3427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572695" y="26167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120865" y="18650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312200" y="21856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847511" y="2870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680136" y="3399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502705" y="21966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451731" y="2660973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040814" y="21414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992052" y="3191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030893" y="19424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943124" y="3279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573108" y="3374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828537" y="28598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908311" y="3069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1969706" y="3257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322377" y="26719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174574" y="2594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680136" y="3399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464366" y="33910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049432" y="2274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4268636" y="2163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179116" y="2163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177282" y="2152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066049" y="3235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970530" y="24693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037168" y="2537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484809" y="26029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1969706" y="3047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174574" y="2594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2680136" y="28488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2192922" y="2240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546113" y="35071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631412" y="2586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289148" y="25946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493266" y="3366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298804" y="21193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037168" y="2537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1969706" y="2163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1969706" y="21856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382656" y="21966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232693" y="3342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4287192" y="2437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054574" y="2340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207490" y="2086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174574" y="2594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312200" y="2649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760331" y="3331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401664" y="3342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723855" y="34235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513947" y="329095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293157" y="21966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881864" y="3202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044877" y="2207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723855" y="3411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2182884" y="21856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2505029" y="2926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113178" y="2174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372362" y="3147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066049" y="3125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4327743" y="22851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749328" y="3443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100997" y="34235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1969706" y="2981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313140" y="34398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4187762" y="3475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572695" y="26167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1969706" y="2683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631532" y="33475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1969706" y="33585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120865" y="18650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694427" y="23895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218451" y="2948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045599" y="2218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011645" y="26130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100700" y="25217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160381" y="19203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190840" y="2229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651198" y="3147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764789" y="2174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356881" y="2738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631412" y="2586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1969706" y="32246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535393" y="3407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2243442" y="2152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220857" y="2213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1969706" y="19977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1969706" y="3290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969706" y="24398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1969706" y="3213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943124" y="32467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1969706" y="34317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864187" y="34235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484567" y="264500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353074" y="23072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546113" y="35071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289802" y="2391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966478" y="3158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2997284" y="3382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100997" y="3374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484809" y="26029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275735" y="3069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699492" y="33634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284905" y="30919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1969706" y="3235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164987" y="3459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651198" y="3399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422774" y="338297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449769" y="34235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631412" y="2586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969706" y="2261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2611346" y="2649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864187" y="3279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937657" y="3399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902850" y="34479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527840" y="3431719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4448345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tx513"/>
            <p:cNvSpPr/>
            <p:nvPr/>
          </p:nvSpPr>
          <p:spPr>
            <a:xfrm>
              <a:off x="1728383" y="3409642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514" name="tx514"/>
            <p:cNvSpPr/>
            <p:nvPr/>
          </p:nvSpPr>
          <p:spPr>
            <a:xfrm>
              <a:off x="1728383" y="2968980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15" name="tx515"/>
            <p:cNvSpPr/>
            <p:nvPr/>
          </p:nvSpPr>
          <p:spPr>
            <a:xfrm>
              <a:off x="1758888" y="2526954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6" name="tx516"/>
            <p:cNvSpPr/>
            <p:nvPr/>
          </p:nvSpPr>
          <p:spPr>
            <a:xfrm>
              <a:off x="1758888" y="208765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17" name="tx517"/>
            <p:cNvSpPr/>
            <p:nvPr/>
          </p:nvSpPr>
          <p:spPr>
            <a:xfrm>
              <a:off x="1758888" y="1646994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18" name="pl518"/>
            <p:cNvSpPr/>
            <p:nvPr/>
          </p:nvSpPr>
          <p:spPr>
            <a:xfrm>
              <a:off x="1837692" y="34499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1837692" y="30093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1837692" y="2568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1837692" y="2127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1837692" y="1687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279067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3580041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4369409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tx528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29" name="tx529"/>
            <p:cNvSpPr/>
            <p:nvPr/>
          </p:nvSpPr>
          <p:spPr>
            <a:xfrm>
              <a:off x="272696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30" name="tx530"/>
            <p:cNvSpPr/>
            <p:nvPr/>
          </p:nvSpPr>
          <p:spPr>
            <a:xfrm>
              <a:off x="3516331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31" name="tx531"/>
            <p:cNvSpPr/>
            <p:nvPr/>
          </p:nvSpPr>
          <p:spPr>
            <a:xfrm>
              <a:off x="4305698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32" name="tx532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533" name="tx533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534" name="rc534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tx539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40" name="tx540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541" name="tx541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542" name="tx542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2023-06-09T12:31:09Z</dcterms:modified>
</cp:coreProperties>
</file>