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424912" y="2893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229016" y="3202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067297" y="3142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1997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714094" y="2946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12723" y="3081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71074" y="2079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242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025594" y="2181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11494" y="2200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04339" y="2874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92941" y="2471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76430" y="2119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20289" y="3058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20012" y="2058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66945" y="2516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41937" y="27727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69290" y="2426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3185" y="27930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52569" y="2501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48171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40420" y="3058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63293" y="2351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582617" y="3211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48171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39588" y="3190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66945" y="2516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92310" y="3013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96119" y="3179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425584" y="3254421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69706" y="2200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2381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62681" y="28781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76875" y="3129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2366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43327" y="270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89775" y="3109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200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137636" y="2230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04786" y="3221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22910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2155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91335" y="3241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72118" y="3179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46618" y="208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69706" y="2230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056016" y="22459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437697" y="320926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046618" y="208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969706" y="2201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050622" y="2155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51957" y="31490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27115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14784" y="3254421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056985" y="226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25594" y="2181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443327" y="270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165077" y="2426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73999" y="3303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91335" y="3241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047387" y="20954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42355" y="2265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453101" y="2721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063293" y="2351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34232" y="32092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69706" y="2181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069290" y="2426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022915" y="2109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121260" y="208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24601" y="3051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56985" y="226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061091" y="2321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69706" y="21606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2381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21708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78012" y="3134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73272" y="2471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969706" y="2230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69706" y="2155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39562" y="31641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855306" y="3088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773922" y="270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24399" y="2803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421212" y="317265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96119" y="3211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88569" y="3157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49226" y="2935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25524" y="2711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443327" y="270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12589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493795" y="2983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21857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37613" y="2915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83602" y="30668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125018" y="25992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69706" y="2191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46618" y="208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1590" y="3248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396556" y="322431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28273" y="3127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854951" y="27727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89156" y="3058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903288" y="32092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50622" y="2155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49788" y="2140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69706" y="2125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347464" y="3157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366945" y="2516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58991" y="22910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497941" y="303657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157416" y="3021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911920" y="3224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330188" y="23964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526954" y="2731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130369" y="21606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578012" y="3282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318443" y="29533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2366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969706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742153" y="3139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741437" y="293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48486" y="30787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61091" y="2321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601553" y="3231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70583" y="2441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54140" y="22158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69706" y="2140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24801" y="21606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91865" y="2817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541342" y="312729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74729" y="2501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75035" y="2109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31393" y="29053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511783" y="2832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20151" y="20280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357073" y="3051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32196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176407" y="293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129894" y="29971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441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53243" y="2983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47226" y="2306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792941" y="2471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34408" y="27930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27679" y="22320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864836" y="2546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334408" y="27930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90952" y="3224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489901" y="2507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342470" y="3073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751407" y="3272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942928" y="22502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436482" y="3013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552127" y="2893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452569" y="2501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52127" y="2893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825852" y="24867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1708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611760" y="2667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32196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055788" y="2991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722325" y="293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864836" y="2546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71953" y="3150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03744" y="34500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986438" y="3006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969706" y="2150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969706" y="20954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655656" y="30668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029463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923481" y="3013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969706" y="217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969706" y="21708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271590" y="3248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222750" y="270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432196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136697" y="2230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69706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023282" y="2119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217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074671" y="2109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969706" y="1864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590937" y="27727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658141" y="2711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1969706" y="2191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46113" y="324826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596786" y="2517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681333" y="2893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981036" y="3157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1969706" y="2293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969706" y="2191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319785" y="32180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057977" y="270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83521" y="2221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163800" y="24156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144450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89775" y="3109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969706" y="2283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211389" y="2844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863001" y="2742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369907" y="28951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158608" y="2374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260929" y="2507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969706" y="2181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077781" y="2976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969706" y="2221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525609" y="3170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555187" y="3172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9706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481000" y="318777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952307" y="3097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969706" y="2772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137297" y="2221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072586" y="2079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170052" y="2079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029463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427960" y="2650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888935" y="34051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176720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969706" y="2150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519418" y="3329681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081464" y="2201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029463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160622" y="239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077971" y="2150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018874" y="1987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147109" y="2293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145769" y="2283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1969706" y="22116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933322" y="3139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221681" y="32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1969706" y="2221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098744" y="3435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399816" y="3088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103644" y="3129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237773" y="2191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22919" y="3058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47010" y="3425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484987" y="3179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148887" y="23136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977499" y="3058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031853" y="2323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167085" y="2436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902473" y="32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063293" y="2752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197992" y="2925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1969706" y="3496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086504" y="2262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025594" y="2181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166011" y="2405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383536" y="2976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36423" y="3262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19931" y="2527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696119" y="3172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215717" y="2058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969706" y="2140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023654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144850" y="2283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103744" y="31877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021496" y="20688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186837" y="2201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077318" y="30073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078350" y="3058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957890" y="3314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969706" y="2109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431656" y="3119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749226" y="2935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611760" y="3272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969706" y="30286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117807" y="20280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271013" y="23544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911920" y="3495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907516" y="3112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69706" y="23034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086504" y="2262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496565" y="2174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683543" y="3239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134923" y="2201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493709" y="32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905926" y="29609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601166" y="3465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092989" y="2334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347678" y="24462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969706" y="26808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016224" y="1895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969706" y="1854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018565" y="1976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175580" y="3221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262777" y="2548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428451" y="2497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99087" y="24666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708626" y="33439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025594" y="2181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148469" y="23034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668903" y="33949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087257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021496" y="20688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690145" y="3456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161719" y="239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125404" y="3027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60019" y="3170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212723" y="24768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969706" y="1864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070919" y="2048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055459" y="3073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012626" y="1752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453101" y="2578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970152" y="29533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262419" y="30787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012589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239874" y="24768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1969706" y="1854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686529" y="2956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212723" y="3081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905926" y="29609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476630" y="3037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969706" y="2752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207291" y="26400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668903" y="3051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151328" y="3021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171351" y="2833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012626" y="1752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969706" y="2221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319455" y="3172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1969706" y="2181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091335" y="3241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091335" y="3241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264772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758910" y="3027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246952" y="3006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144850" y="2283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847073" y="32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969706" y="1936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576244" y="2371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887942" y="32633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510636" y="34500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326439" y="2762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545177" y="29869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642355" y="2265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257016" y="33235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969706" y="2191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538566" y="2083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346601" y="2425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223057" y="2109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191153" y="2221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029463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306784" y="3006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1969706" y="3496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091335" y="3241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805067" y="2742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801817" y="3127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508670" y="32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502549" y="2441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357073" y="3051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212230" y="2966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257016" y="33235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357073" y="3051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1969706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969706" y="26808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969706" y="30668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179336" y="3119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186837" y="2201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206096" y="2425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357002" y="3157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161422" y="23544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089198" y="2293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528273" y="3127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25404" y="3027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163800" y="20280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923864" y="3099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293601" y="24462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022553" y="2099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859373" y="29985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257016" y="33235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068030" y="27930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238152" y="3157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297153" y="3157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276085" y="3142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408383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188363" y="22116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023282" y="2119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181672" y="3435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163541" y="2017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157547" y="2374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190953" y="3081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448896" y="3036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1969706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286228" y="3119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593006" y="3190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144850" y="2283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668903" y="33949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092989" y="2334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027250" y="2221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488949" y="3404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990741" y="3269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388273" y="3241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452063" y="348020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171351" y="2833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063656" y="34199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676945" y="2946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438586" y="2697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611760" y="3172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2012626" y="1752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176245" y="3233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204029" y="3157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222554" y="29869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696576" y="2966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314019" y="31877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1969706" y="1823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032863" y="2344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887942" y="3248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357002" y="3157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1969706" y="2130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383536" y="2976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1969706" y="2191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521319" y="3119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642355" y="2265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270989" y="3415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37636" y="2230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601166" y="31121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379989" y="320289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102467" y="2425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128934" y="21402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070429" y="2242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496565" y="2174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124601" y="3051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083928" y="25770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555187" y="3495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462155" y="2976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264660" y="2578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969706" y="2155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597090" y="2844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842793" y="31641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144450" y="2272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1969706" y="2501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762681" y="33439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067297" y="3233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2877680" y="30888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538566" y="2083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460844" y="3180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343523" y="3097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611760" y="3374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031161" y="3036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895869" y="3495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540611" y="2682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790532" y="3248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736555" y="28236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496565" y="2174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268184" y="3465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276156" y="2110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550584" y="2772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999538" y="218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506476" y="348020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504452" y="3179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440965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1728383" y="3527891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47" name="tx547"/>
            <p:cNvSpPr/>
            <p:nvPr/>
          </p:nvSpPr>
          <p:spPr>
            <a:xfrm>
              <a:off x="1728383" y="306095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48" name="tx548"/>
            <p:cNvSpPr/>
            <p:nvPr/>
          </p:nvSpPr>
          <p:spPr>
            <a:xfrm>
              <a:off x="1758888" y="2592648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9" name="tx549"/>
            <p:cNvSpPr/>
            <p:nvPr/>
          </p:nvSpPr>
          <p:spPr>
            <a:xfrm>
              <a:off x="1758888" y="212707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0" name="tx550"/>
            <p:cNvSpPr/>
            <p:nvPr/>
          </p:nvSpPr>
          <p:spPr>
            <a:xfrm>
              <a:off x="1758888" y="166013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51" name="pl551"/>
            <p:cNvSpPr/>
            <p:nvPr/>
          </p:nvSpPr>
          <p:spPr>
            <a:xfrm>
              <a:off x="1837692" y="356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1837692" y="3101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1837692" y="2634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1837692" y="2167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1837692" y="1700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277819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55507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433196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2" name="tx562"/>
            <p:cNvSpPr/>
            <p:nvPr/>
          </p:nvSpPr>
          <p:spPr>
            <a:xfrm>
              <a:off x="271448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63" name="tx563"/>
            <p:cNvSpPr/>
            <p:nvPr/>
          </p:nvSpPr>
          <p:spPr>
            <a:xfrm>
              <a:off x="349136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64" name="tx564"/>
            <p:cNvSpPr/>
            <p:nvPr/>
          </p:nvSpPr>
          <p:spPr>
            <a:xfrm>
              <a:off x="426825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65" name="tx565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66" name="tx566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67" name="rc567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73" name="tx573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74" name="tx574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75" name="tx575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2023-06-09T12:34:46Z</dcterms:modified>
</cp:coreProperties>
</file>