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128402" y="2894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250497" y="1995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883490" y="2867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873770" y="2248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147352" y="22794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263947" y="2056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231607" y="3121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047493" y="22135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554379" y="2157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74708" y="2814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34586" y="2427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55686" y="20663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507281" y="29474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60655" y="2228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503279" y="2520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525901" y="2218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736408" y="22083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969706" y="27606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159331" y="24804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63013" y="27258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2440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22184" y="22135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731677" y="2867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69706" y="2427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345564" y="3050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23693" y="22269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46907" y="3050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503279" y="2520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878265" y="3027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521815" y="3227679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084245" y="32810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126801" y="22536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60153" y="24003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84548" y="2920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75972" y="31013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256716" y="2015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048279" y="22269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669861" y="31926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969706" y="24137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587239" y="2787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69706" y="22802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969706" y="22536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075346" y="3107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284396" y="284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969706" y="23603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969706" y="2240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351187" y="34647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89694" y="2186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379601" y="2512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052457" y="22936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054255" y="23203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42766" y="26041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756804" y="2969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720633" y="31876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09885" y="311145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89694" y="2186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120218" y="20460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294238" y="22083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28136" y="2238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47493" y="22135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392157" y="321433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68275" y="21880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905938" y="3200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969706" y="23336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263947" y="2056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54140" y="27258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962603" y="34463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969706" y="2453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309259" y="30139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91785" y="2200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4227965" y="3050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133981" y="261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060153" y="24003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051418" y="31041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61528" y="2941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546113" y="3241023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232699" y="21474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159331" y="24804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248162" y="19648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120002" y="2186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53347" y="23069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47469" y="24003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525482" y="2330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632916" y="2248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60153" y="24003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075529" y="2106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50836" y="3134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150917" y="2959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24937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30037" y="22802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256716" y="2015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69706" y="2240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291984" y="32410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778654" y="2787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400405" y="2583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649464" y="3070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557360" y="3405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379556" y="2959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896367" y="284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150917" y="2959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106135" y="26852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616010" y="2350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723391" y="29741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969706" y="22936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584828" y="33565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460247" y="2421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495534" y="2106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387926" y="21982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189694" y="2186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004100" y="32844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746340" y="32276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969706" y="2653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657966" y="3040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41443" y="310413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49080" y="2240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49898" y="22536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969706" y="21868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279246" y="3032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882908" y="2969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503279" y="25204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56134" y="23470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806907" y="33477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210833" y="2015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520704" y="306807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41540" y="2256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223097" y="2373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454256" y="3212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830169" y="2977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112671" y="2959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256716" y="2015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775320" y="2127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737606" y="2238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244925" y="2218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58741" y="29779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002562" y="29341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969706" y="2427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762063" y="32844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71381" y="20460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738052" y="32332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786923" y="24721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936679" y="2894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577541" y="27473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057105" y="23603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737606" y="2238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159700" y="3294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969706" y="24804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051586" y="22802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48279" y="22269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447324" y="2086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684308" y="3202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412578" y="333855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441540" y="2256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477325" y="2814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69426" y="25071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312670" y="20764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561528" y="2941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27965" y="3050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174775" y="27664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299211" y="285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175346" y="2096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356284" y="3302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139203" y="26446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851373" y="3086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026813" y="31582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034569" y="2960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326072" y="3050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214352" y="29057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969706" y="24804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4036136" y="30008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628713" y="33549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259380" y="3212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140598" y="23603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234586" y="24270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224093" y="3194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72623" y="2157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1969706" y="24804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709164" y="20222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090811" y="32410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4302271" y="3050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557360" y="3302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558398" y="26548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631048" y="3014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368925" y="3230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709164" y="20222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851373" y="30861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298556" y="3248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484431" y="28171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903751" y="30275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920805" y="3223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969706" y="285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969706" y="2440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69706" y="285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1969706" y="2440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535390" y="23107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074815" y="209675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441540" y="2256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535390" y="23107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564396" y="306807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390734" y="2720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441540" y="2256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969706" y="2894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3584828" y="33565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969706" y="24804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4370238" y="3248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969706" y="24670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150917" y="2959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227965" y="30500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937598" y="2959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4021509" y="29959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277156" y="2127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969706" y="22002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709164" y="20222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867287" y="2421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969706" y="301418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1969706" y="2266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54256" y="32123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441540" y="2256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073077" y="20663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762063" y="32844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057105" y="26751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050733" y="2266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799820" y="2360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296240" y="19952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969706" y="22669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555245" y="21677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680387" y="28140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441540" y="2256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537444" y="20054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450234" y="28273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075529" y="2106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109830" y="24721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789580" y="32535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926985" y="3202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530227" y="2350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789044" y="2340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205218" y="261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683452" y="23098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922298" y="25229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587239" y="2787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491426" y="2776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425536" y="26446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491426" y="277660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943662" y="24823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234488" y="2157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447244" y="2248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256716" y="20155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978875" y="3426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799820" y="2360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4185308" y="3361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69706" y="2533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346776" y="340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721276" y="27867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338927" y="21880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318572" y="27360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92912" y="26345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223648" y="2106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4021509" y="32410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622040" y="2350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744328" y="2411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755678" y="25330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711950" y="223881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764983" y="2137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867287" y="2421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095148" y="2720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124842" y="26142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783758" y="2330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090864" y="30302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073347" y="3414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314714" y="31418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513873" y="2299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777267" y="3405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764727" y="321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530728" y="3070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108546" y="22996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969706" y="32543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781671" y="3081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1969706" y="26539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862375" y="2492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839485" y="2441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581183" y="2360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050192" y="3202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626062" y="27664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235066" y="298968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764976" y="340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492554" y="2370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789764" y="31476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740394" y="28807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453764" y="34158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623625" y="2228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969706" y="22135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483673" y="22083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705028" y="2441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669861" y="340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621570" y="2340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988112" y="3273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1969706" y="320099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652912" y="22185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863442" y="3081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896367" y="284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315992" y="3081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825171" y="21474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783190" y="2502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320845" y="3446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852961" y="29598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753848" y="340571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958020" y="2492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563973" y="3374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930589" y="294184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251065" y="3267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540656" y="2259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778440" y="3273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214426" y="34767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536411" y="3248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813323" y="2746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631616" y="19546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662734" y="2056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841020" y="2157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860557" y="285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035225" y="25736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595566" y="269393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451329" y="22489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54778" y="253307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796936" y="2451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727263" y="285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657628" y="2157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917928" y="2441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969605" y="30942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247007" y="32230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754583" y="29074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429091" y="18735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738494" y="2127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064781" y="2867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737606" y="22385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266812" y="18430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159331" y="31621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428363" y="296080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543254" y="32129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616010" y="235042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907870" y="24549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603020" y="240116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975387" y="305056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834337" y="284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662734" y="20561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832992" y="285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159700" y="32940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856418" y="27968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684448" y="28273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042932" y="29186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369478" y="3426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266812" y="18430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453822" y="226925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369100" y="30201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234488" y="2157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70585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705028" y="24417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698911" y="2157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698484" y="34767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612737" y="33752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007996" y="28882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355906" y="2999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238140" y="217793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309780" y="3414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902682" y="2492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172945" y="208660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750555" y="25026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44328" y="24113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764976" y="34011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425536" y="26446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306808" y="31723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152647" y="2440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812828" y="32543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907870" y="24549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608755" y="23199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532008" y="3081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813323" y="27461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582538" y="302012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905938" y="34767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621570" y="23402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811008" y="285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803669" y="284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635412" y="237072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612640" y="3387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969605" y="30942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13496" y="29998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013492" y="25432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232206" y="21576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514758" y="333855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50192" y="28540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821240" y="28273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578020" y="22286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214426" y="3314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028455" y="3374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320845" y="34287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485693" y="34260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179800" y="2137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076988" y="21271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862375" y="24924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252784" y="33651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630733" y="2360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769114" y="31723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703762" y="23098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352075" y="33752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175207" y="32810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390748" y="22083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755816" y="34665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477149" y="3302486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677053" y="33245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836787" y="3497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042932" y="29186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912269" y="29207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1969706" y="27206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750703" y="28940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292221" y="3414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266812" y="18430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050192" y="34545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473567" y="324336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681542" y="30542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352554" y="2847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954830" y="25127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705020" y="3395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361936" y="193440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706891" y="2330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800789" y="28983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612737" y="33752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959722" y="328394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905938" y="347674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196970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838023" y="245189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637270" y="22591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028455" y="33746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789764" y="31476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532008" y="3081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024488" y="213734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584828" y="34361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764645" y="25090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1969706" y="2240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746940" y="21982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281774" y="31041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675901" y="284071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028455" y="33746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711990" y="33854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1969706" y="25738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777267" y="2220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027095" y="34467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693991" y="28577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066425" y="266498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846207" y="3230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1969706" y="22402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377890" y="32664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306808" y="32303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587360" y="31942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882908" y="296939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659256" y="287807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205218" y="31075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748140" y="236057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350041" y="26243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179800" y="25871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1969706" y="341448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1969706" y="2987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592066" y="32332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910172" y="337445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2678865" y="292880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1969706" y="339556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922298" y="3361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406426" y="268059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470261" y="3464774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612640" y="34564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1969706" y="2440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522097" y="33611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612737" y="337527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532008" y="308101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2089361" y="183995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698484" y="34970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050192" y="33878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9"/>
            <p:cNvSpPr/>
            <p:nvPr/>
          </p:nvSpPr>
          <p:spPr>
            <a:xfrm>
              <a:off x="4412953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60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1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tx562"/>
            <p:cNvSpPr/>
            <p:nvPr/>
          </p:nvSpPr>
          <p:spPr>
            <a:xfrm>
              <a:off x="1728383" y="3581177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63" name="tx563"/>
            <p:cNvSpPr/>
            <p:nvPr/>
          </p:nvSpPr>
          <p:spPr>
            <a:xfrm>
              <a:off x="1728383" y="3102396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64" name="tx564"/>
            <p:cNvSpPr/>
            <p:nvPr/>
          </p:nvSpPr>
          <p:spPr>
            <a:xfrm>
              <a:off x="1758888" y="2622251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5" name="tx565"/>
            <p:cNvSpPr/>
            <p:nvPr/>
          </p:nvSpPr>
          <p:spPr>
            <a:xfrm>
              <a:off x="1758888" y="2144835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66" name="tx566"/>
            <p:cNvSpPr/>
            <p:nvPr/>
          </p:nvSpPr>
          <p:spPr>
            <a:xfrm>
              <a:off x="1758888" y="1666054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67" name="pl567"/>
            <p:cNvSpPr/>
            <p:nvPr/>
          </p:nvSpPr>
          <p:spPr>
            <a:xfrm>
              <a:off x="1837692" y="36215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8"/>
            <p:cNvSpPr/>
            <p:nvPr/>
          </p:nvSpPr>
          <p:spPr>
            <a:xfrm>
              <a:off x="1837692" y="3142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9"/>
            <p:cNvSpPr/>
            <p:nvPr/>
          </p:nvSpPr>
          <p:spPr>
            <a:xfrm>
              <a:off x="1837692" y="2663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70"/>
            <p:cNvSpPr/>
            <p:nvPr/>
          </p:nvSpPr>
          <p:spPr>
            <a:xfrm>
              <a:off x="1837692" y="218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1"/>
            <p:cNvSpPr/>
            <p:nvPr/>
          </p:nvSpPr>
          <p:spPr>
            <a:xfrm>
              <a:off x="1837692" y="17063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2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3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4"/>
            <p:cNvSpPr/>
            <p:nvPr/>
          </p:nvSpPr>
          <p:spPr>
            <a:xfrm>
              <a:off x="277925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5"/>
            <p:cNvSpPr/>
            <p:nvPr/>
          </p:nvSpPr>
          <p:spPr>
            <a:xfrm>
              <a:off x="355720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6"/>
            <p:cNvSpPr/>
            <p:nvPr/>
          </p:nvSpPr>
          <p:spPr>
            <a:xfrm>
              <a:off x="4335158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tx577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578" name="tx578"/>
            <p:cNvSpPr/>
            <p:nvPr/>
          </p:nvSpPr>
          <p:spPr>
            <a:xfrm>
              <a:off x="271554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579" name="tx579"/>
            <p:cNvSpPr/>
            <p:nvPr/>
          </p:nvSpPr>
          <p:spPr>
            <a:xfrm>
              <a:off x="349349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580" name="tx580"/>
            <p:cNvSpPr/>
            <p:nvPr/>
          </p:nvSpPr>
          <p:spPr>
            <a:xfrm>
              <a:off x="4271447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581" name="tx581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582" name="tx582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583" name="rc583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tx588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589" name="tx589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590" name="tx590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591" name="tx591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2023-06-09T12:36:37Z</dcterms:modified>
</cp:coreProperties>
</file>