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353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334681" y="2531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351980" y="2489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538457" y="2196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219679" y="2444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976971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677923" y="2107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528918" y="223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358687" y="3082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261906" y="23000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76971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26124" y="2285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848457" y="2285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42027" y="2161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88848" y="2267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55888" y="2072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201443" y="2214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27553" y="2107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01443" y="2214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26124" y="2285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37979" y="2320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64243" y="2468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55888" y="2072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41094" y="2373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29475" y="21434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48014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078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292383" y="2405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17594" y="2078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26300" y="2373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07598" y="21434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88359" y="242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86624" y="2161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63305" y="21257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708781" y="2391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261906" y="23000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69706" y="3374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99074" y="2249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34894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96702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75053" y="2249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2974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13387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99464" y="2375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69706" y="2375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26124" y="2285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67443" y="2462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27553" y="2107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76971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55341" y="2373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01443" y="2214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299258" y="2510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99464" y="26924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46654" y="28688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92383" y="2405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16592" y="32667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77923" y="2107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922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69706" y="3353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2974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69706" y="331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53782" y="223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02423" y="2320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38248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65432" y="3312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21915" y="2468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656824" y="2285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238456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46654" y="28688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76971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614339" y="2586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17594" y="2889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23026" y="242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090205" y="2342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90205" y="2342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28016" y="2672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99464" y="26924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53782" y="223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676427" y="2444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17594" y="2889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407816" y="2302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280623" y="2922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49422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28016" y="3353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655888" y="2072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64863" y="2444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32269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523662" y="2373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84551" y="2054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436262" y="24267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75656" y="2161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57632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95341" y="2373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2674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648870" y="2249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96702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93641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86624" y="2161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293641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3311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46654" y="28688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40221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297226" y="2405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848014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96702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99694" y="23382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03440" y="3135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76971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40221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3353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151555" y="2552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848014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2375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500523" y="2285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046654" y="28688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48014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019180" y="2267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08778" y="3418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32901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58687" y="3082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765432" y="3312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046654" y="28688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969706" y="3471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3418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674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17594" y="2889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40775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254678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674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34681" y="2531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246812" y="246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93641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48014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70069" y="2479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223026" y="242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625132" y="2302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848014" y="2384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358687" y="3082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17594" y="2889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917594" y="2889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866130" y="23559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23208" y="2249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44524" y="23559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95741" y="2462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3418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01443" y="2214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969706" y="27424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45125" y="2447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784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201443" y="2214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396706" y="2285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69706" y="23632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99230" y="19419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14598" y="2798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90619" y="23559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308554" y="2391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27991" y="25330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344274" y="2447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9706" y="27635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605004" y="2479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141139" y="217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55888" y="2072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630976" y="2214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728383" y="327163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728383" y="286163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758888" y="245028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758888" y="204165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758888" y="163166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1837692" y="3311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37692" y="2901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37692" y="2491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837692" y="2081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1837692" y="1671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2023-06-08T17:47:09Z</dcterms:modified>
</cp:coreProperties>
</file>