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224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27270" y="2407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759782" y="2230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648482" y="217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08835" y="23902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1219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57234" y="2083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15722" y="217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88353" y="2159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1219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47453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13922" y="2872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74051" y="2302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17650" y="2061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99162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47427" y="2061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47453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06974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47453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47453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46930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79513" y="2336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47427" y="2061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57612" y="2324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77841" y="2193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77466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47453" y="2341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3003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24431" y="2159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12438" y="2368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17650" y="2061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690244" y="2248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82064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71220" y="2105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85352" y="2324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88353" y="2159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2981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32422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60578" y="2214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22376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06333" y="22368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40016" y="2176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16592" y="2341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47453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21802" y="2472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06974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1219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46962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62097" y="2248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24431" y="2159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3224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57234" y="2083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2850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41792" y="2214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3171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18696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48115" y="217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36053" y="2248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63690" y="2214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6900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40016" y="2176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1219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39480" y="2212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64475" y="2230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64475" y="2230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6592" y="32422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18696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27518" y="2368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44274" y="1624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683370" y="22368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24162" y="2937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31466" y="2176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28016" y="3224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47427" y="2061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043526" y="2212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3117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77531" y="2346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91092" y="2039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61123" y="2346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15014" y="2193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3288" y="2230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26538" y="2302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98883" y="2214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22376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20902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35159" y="2330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82064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16118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3189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35159" y="2330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289569" y="2691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19954" y="2159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77466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22376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908692" y="2346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38219" y="32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12195" y="2127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89569" y="2691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71483" y="2613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035159" y="2330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25011" y="2461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77466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65781" y="2258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77466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99493" y="2258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35159" y="2330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3171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69706" y="3419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35159" y="2330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037221" y="21947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031466" y="2176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71483" y="2613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927270" y="2407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344274" y="1624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040264" y="2159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2896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020902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77466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41272" y="2248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71483" y="2613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39480" y="2212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3206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35159" y="2330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702587" y="2324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977466" y="2141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057834" y="2258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64543" y="2280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93805" y="2346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27991" y="2412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3419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047453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691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065393" y="23190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2727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47453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91546" y="2193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423572" y="212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46856" y="2915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057834" y="2258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941156" y="2368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205908" y="2499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854997" y="2212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709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84534" y="2455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35833" y="214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747427" y="2061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148151" y="2193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1728383" y="3419319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728383" y="305817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728383" y="2695620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758888" y="233169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758888" y="197050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758888" y="160794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1837692" y="346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837692" y="3098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837692" y="2735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837692" y="2373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837692" y="2010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837692" y="1648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2023-06-08T17:51:23Z</dcterms:modified>
</cp:coreProperties>
</file>