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34807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87144" y="2290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496190" y="20476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275023" y="2528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288002" y="2124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403538" y="2190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768481" y="2131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340599" y="2280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288002" y="2124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143678" y="21051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168153" y="22374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281438" y="2047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316526" y="2202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230018" y="2210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137388" y="2052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233052" y="22374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137388" y="2052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143678" y="21051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097443" y="20787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783236" y="2951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230018" y="2210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500458" y="2357883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185783" y="2131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2354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843651" y="21051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968291" y="2354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969814" y="2210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18468" y="2047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84740" y="26077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408995" y="2190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452132" y="2241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410560" y="25908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303324" y="2124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303301" y="23190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993832" y="21051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275448" y="2354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969706" y="2354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43678" y="21051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00381" y="2131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233052" y="22374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288002" y="2124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137388" y="2052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731071" y="242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546113" y="278504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983226" y="2158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403538" y="2190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299865" y="23190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36395" y="22374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215425" y="19695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70365" y="19762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867384" y="2210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84823" y="2086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029590" y="2158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288002" y="2124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76961" y="2280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111096" y="2190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929594" y="2158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01243" y="25813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701243" y="25813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546113" y="278504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136395" y="22374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484483" y="2190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111096" y="2190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969706" y="3136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40973" y="23696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983226" y="2158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19983" y="2804886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230018" y="2210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008771" y="2131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467937" y="19042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240827" y="2241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238493" y="2241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274440" y="2280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946268" y="2210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336363" y="27073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343999" y="2124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303324" y="2124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958619" y="2184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408995" y="2190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022065" y="2184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28319" y="2354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68291" y="2904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36981" y="2210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303324" y="2124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42402" y="23696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513686" y="219041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288002" y="2124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930759" y="26606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69706" y="2354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515241" y="2241383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174557" y="19695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275448" y="33749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28319" y="2354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470365" y="19762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969706" y="34807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69706" y="3251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343999" y="2124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111096" y="2190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83226" y="2158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891169" y="21051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44159" y="25132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644159" y="25132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585033" y="2124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92579" y="2131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58619" y="2184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69706" y="2474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988250" y="2184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988250" y="2184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968291" y="2904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69706" y="3046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253411" y="2396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969706" y="3046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11096" y="2190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11096" y="2190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3056" y="2202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968291" y="2904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9706" y="2474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080547" y="2210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94284" y="2435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44159" y="25132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969706" y="2740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63310" y="2190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969706" y="3251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137388" y="2052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701813" y="2898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69706" y="3445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137388" y="2052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280869" y="2047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502475" y="24490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54359" y="2047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091894" y="2422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902675" y="231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386459" y="23696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968998" y="3445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928067" y="23696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369198" y="2280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30018" y="2210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248926" y="2008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531182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1728383" y="3447459"/>
              <a:ext cx="8147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728383" y="3081202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728383" y="2713527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758888" y="2344487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758888" y="197817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758888" y="1610501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1837692" y="3489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837692" y="3121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837692" y="27538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837692" y="23861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837692" y="2018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837692" y="16508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81739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63348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449573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75368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356977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438586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170" name="rc170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2023-06-08T17:53:20Z</dcterms:modified>
</cp:coreProperties>
</file>