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0068" y="2572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93981" y="23948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988434" y="23948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733226" y="24393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35159" y="2225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977359" y="2261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707051" y="223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089838" y="2062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963690" y="2524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643047" y="2461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035159" y="2225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57234" y="20389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961084" y="2172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41698" y="2143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047103" y="2306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009510" y="2062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59244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03494" y="2089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859244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57234" y="20389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67074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5047" y="2928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09510" y="2062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35766" y="23612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03494" y="2089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0917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27205" y="2283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17594" y="20917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88495" y="2216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43526" y="217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25387" y="2639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67918" y="23281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12104" y="23948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024773" y="2728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43047" y="24616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69706" y="3484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28016" y="3285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47453" y="2595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74676" y="2089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69005" y="3306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50846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99464" y="23950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23950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57234" y="20389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53760" y="2194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15014" y="317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03494" y="2089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35159" y="2225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59244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588040" y="25506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922407" y="2528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02587" y="2334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58687" y="2660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94618" y="2261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28016" y="3304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77359" y="2261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67571" y="2194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043160" y="2116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528016" y="2216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31140" y="21981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03964" y="2127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58687" y="2660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35159" y="2225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14046" y="2035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576309" y="2172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64343" y="2698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02587" y="2334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67571" y="2194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55365" y="2528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64343" y="3203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77841" y="2350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07620" y="2605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28016" y="2016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09510" y="2062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50846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28336" y="2572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21802" y="2062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82748" y="2279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035159" y="2062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436706" y="2127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63810" y="2483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22407" y="2116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39536" y="21981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969706" y="31734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47453" y="2595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837103" y="2261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69706" y="31957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67918" y="23281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783652" y="2239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69706" y="3462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3095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58687" y="2660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299464" y="2572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94618" y="2261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87378" y="3284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047453" y="2595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86187" y="22525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35159" y="2225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99464" y="2572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65011" y="24393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40264" y="3122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987378" y="3284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816592" y="333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23950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42509" y="2306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358687" y="2660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37340" y="2116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69706" y="3462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963690" y="2524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58687" y="2660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3068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22407" y="2116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60022" y="2150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27205" y="2283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96161" y="2605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696161" y="2605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75640" y="2279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040264" y="3122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10068" y="2572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64343" y="3203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16592" y="2216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99464" y="3258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837103" y="2261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21016" y="24971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03576" y="2105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040264" y="3122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76309" y="2172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9706" y="3462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046513" y="21166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63690" y="2524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969706" y="33959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969706" y="3095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047103" y="2306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21016" y="24971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967571" y="2194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43691" y="2143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696161" y="26059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30622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55365" y="2528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30680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59244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68680" y="2928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69706" y="3203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859244" y="2061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40259" y="217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877841" y="25506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005050" y="217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983822" y="25061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794618" y="2261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544376" y="25061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3203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17594" y="24393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88351" y="2089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09510" y="2062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3095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46330" y="2170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1728383" y="330992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728383" y="289142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758888" y="2471556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758888" y="2054418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758888" y="163591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1837692" y="3350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837692" y="293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837692" y="2513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837692" y="20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837692" y="1676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2023-06-08T17:56:26Z</dcterms:modified>
</cp:coreProperties>
</file>