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439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48290" y="2161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223547" y="22779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099535" y="22779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73005" y="2568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113671" y="2478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13627" y="22075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178055" y="3050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033460" y="2261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86975" y="2153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41927" y="2532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09999" y="26948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30868" y="238995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3439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081268" y="2478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3265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568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13282" y="2568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05797" y="23360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73996" y="2261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63036" y="2858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84781" y="23699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18935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60139" y="23360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15986" y="2315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65316" y="2568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33538" y="20595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27294" y="2261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122437" y="2315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225967" y="23899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05621" y="3265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82047" y="22779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89326" y="2749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21411" y="1987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48478" y="2161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087918" y="2161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78248" y="20450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875588" y="2510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97394" y="20450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24454" y="2510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69419" y="2315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375229" y="238995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25577" y="22198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375229" y="238995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21411" y="1987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3497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05947" y="2153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34479" y="2261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65764" y="2720383"/>
              <a:ext cx="63202" cy="63202"/>
            </a:xfrm>
            <a:prstGeom prst="ellipse">
              <a:avLst/>
            </a:prstGeom>
            <a:solidFill>
              <a:srgbClr val="7F7F7F">
                <a:alpha val="50196"/>
              </a:srgbClr>
            </a:solidFill>
            <a:ln w="9000" cap="rnd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18935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77561" y="22198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546113" y="338123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43209" y="3398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72030" y="2424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45545" y="2315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3398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77561" y="22198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34082" y="2153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97394" y="20450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69087" y="21618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77561" y="22198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969706" y="3398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22437" y="2261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608484" y="3091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21411" y="1987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482358" y="2916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84119" y="2424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49288" y="22779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34857" y="23699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07589" y="2916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566541" y="26844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15066" y="2478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043209" y="3398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422590" y="28573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28756" y="2510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04837" y="25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75151" y="2532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51439" y="23360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35981" y="24782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53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37946" y="2424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268701" y="20595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397365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1728383" y="340922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728383" y="2968655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758888" y="252672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758888" y="208751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758888" y="1646948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1837692" y="3449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37692" y="3008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837692" y="2568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837692" y="2127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837692" y="1687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77422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54715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32007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71051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83440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25636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2023-06-08T18:05:45Z</dcterms:modified>
</cp:coreProperties>
</file>