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238925" y="3449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28566" y="2248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48764" y="18702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029788" y="216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7747" y="2191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49293" y="26191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11536" y="20196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051744" y="2020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42743" y="2469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050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3175" y="2843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74375" y="2191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63190" y="2076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06688" y="216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397029" y="2469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546113" y="224470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52861" y="2703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46061" y="2191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52861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18783" y="2477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6325" y="2362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703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47368" y="2544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87302" y="1672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18783" y="2477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51744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08145" y="224470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67203" y="2248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83461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07785" y="213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2050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51242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3221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76049" y="2076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90971" y="2076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60305" y="2169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59935" y="2020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90350" y="2191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69419" y="213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45434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03590" y="2362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20484" y="2175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3143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56470" y="2305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79637" y="257856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99908" y="259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79637" y="257856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50503" y="2319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35004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87302" y="1672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41047" y="2578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28378" y="2679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8203" y="2076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48650" y="308198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30366" y="2420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86939" y="2305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87302" y="1672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28378" y="2578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07785" y="213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32182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71459" y="3068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84503" y="23944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67309" y="20196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34288" y="2706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97773" y="2918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13890" y="2477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36471" y="2319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28378" y="2679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2511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12943" y="2248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34618" y="2578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99043" y="2191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09364" y="259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3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85635" y="2362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45999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58358" y="2094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60420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728383" y="3497227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28383" y="312192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728383" y="274519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58888" y="2367109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758888" y="199174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758888" y="161502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837692" y="3538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837692" y="3162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837692" y="2785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837692" y="2408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37692" y="2032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837692" y="1655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79456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58783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8109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73085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2412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31738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2023-06-08T18:09:31Z</dcterms:modified>
</cp:coreProperties>
</file>