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048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0213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090580" y="19745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556474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151646" y="2020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543705" y="2311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906142" y="33386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213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79470" y="2625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548659" y="2311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844477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70855" y="2433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110880" y="2265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711929" y="2081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83660" y="32747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433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1911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25131" y="3121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789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499512" y="2142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38331" y="2405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48509" y="30367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1993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61810" y="30093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103583" y="2048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48421" y="26525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237201" y="2844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2323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69706" y="2295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69706" y="21037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01441" y="3228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99727" y="2418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1966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47950" y="34209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98361" y="2142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69706" y="2350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22409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69706" y="213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69706" y="2405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69706" y="18018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69706" y="2076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69706" y="213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45251" y="3458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556474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11176" y="28172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2707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32400" y="32563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69706" y="18018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45109" y="2341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040959" y="224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24704" y="2158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69706" y="1993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969706" y="23263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86163" y="2350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63534" y="2219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969706" y="224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110880" y="2265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20799" y="292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69706" y="2433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543705" y="2311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273333" y="2708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598577" y="2433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69706" y="3313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69706" y="3244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69706" y="1856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43630" y="292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969706" y="2323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684641" y="2625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969706" y="2142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183312" y="2311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578405" y="2707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573502" y="23875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516408" y="2402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69706" y="1939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67088" y="3393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2295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969706" y="2487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065583" y="2678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22893" y="2219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041619" y="2265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969706" y="2295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457229" y="23875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384476" y="2213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736888" y="2460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041619" y="2265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69706" y="224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969706" y="2433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2323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56474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99512" y="2142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99727" y="2418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69706" y="2295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69706" y="2295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35538" y="2158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77494" y="2907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80563" y="292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37445" y="31370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453002" y="3201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69706" y="1993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281088" y="22409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69706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775996" y="31739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36888" y="2460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208506" y="2571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535538" y="2158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9706" y="2158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275611" y="32563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556474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932252" y="29841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96782" y="3458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02665" y="2158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755535" y="23263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969706" y="18018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857582" y="3393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985808" y="31370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499512" y="2142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69706" y="26800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69706" y="2402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969706" y="224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332916" y="2999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549448" y="2188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49835" y="30093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847856" y="22683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969706" y="1993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99512" y="2142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69706" y="2213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969706" y="20213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995857" y="292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941691" y="32563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546267" y="2487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520421" y="27348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3313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75698" y="3060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969706" y="22683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12468" y="32563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332916" y="29994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556474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46602" y="2372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893056" y="29382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318804" y="2341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54861" y="33111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34111" y="22409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22683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548421" y="26525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491295" y="2405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183312" y="2311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543705" y="2311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961092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627330" y="2234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762390" y="26800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95857" y="292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847459" y="2844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33848" y="32563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969706" y="2571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69706" y="32563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246727" y="22957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182731" y="22957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200913" y="28923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356993" y="3060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90580" y="19745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508560" y="33206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969706" y="2378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283080" y="33111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69706" y="2378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969706" y="2213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969706" y="2076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701248" y="23263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282327" y="3106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993839" y="32900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398361" y="2142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69706" y="2378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995857" y="292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49448" y="2188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042291" y="22804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110880" y="2265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969706" y="2487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90157" y="31739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110880" y="2265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714614" y="28923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969706" y="19898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69706" y="3091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709758" y="2188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93056" y="29382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84641" y="2625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643630" y="292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395016" y="2127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996782" y="3458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426067" y="31190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1911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41619" y="2265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391722" y="211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725131" y="3121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090580" y="19745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045251" y="3458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398361" y="2142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230664" y="2785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267969" y="292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292730" y="29818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194643" y="18018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00527" y="3146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391722" y="211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440757" y="2487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75698" y="3060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1969706" y="2076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338651" y="3064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398361" y="2142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969706" y="30452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61361" y="30367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535538" y="2158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787559" y="2066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1969706" y="2707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963628" y="25976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904505" y="2542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908857" y="3228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556474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648634" y="2601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424819" y="27623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546113" y="268000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1969706" y="3228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969706" y="2707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267969" y="292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333409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69706" y="27348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69706" y="2402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969706" y="2295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1969706" y="2433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969706" y="2295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249216" y="2311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82006" y="2707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398361" y="2142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1969706" y="15548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714614" y="28923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595427" y="30758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556474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893056" y="29382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395016" y="2127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330152" y="32563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052662" y="29535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321963" y="29688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246727" y="3488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736888" y="24604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643630" y="292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893056" y="29382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996782" y="3458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985808" y="31370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1969706" y="25976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566055" y="26525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652837" y="2311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969706" y="1856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996782" y="3458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969706" y="2707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969706" y="2571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183312" y="2311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1969706" y="29544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1969706" y="2186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045251" y="3458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1969706" y="29535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391722" y="211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549448" y="2188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995857" y="292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172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461623" y="2402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969706" y="32563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857582" y="3393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414440" y="2708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182731" y="22957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969706" y="22409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1969706" y="25557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356993" y="3060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646861" y="2311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045251" y="3458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969706" y="2158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826875" y="220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621899" y="3121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995857" y="292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621899" y="3121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725131" y="3121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969706" y="26800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246727" y="3488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893056" y="29382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246727" y="3488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045251" y="3458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939304" y="21815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279857" y="2127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035881" y="3345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640797" y="2472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409158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tx369"/>
            <p:cNvSpPr/>
            <p:nvPr/>
          </p:nvSpPr>
          <p:spPr>
            <a:xfrm>
              <a:off x="1728383" y="346455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728383" y="301168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1758888" y="2557459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1758888" y="2105959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1758888" y="165309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4" name="pl374"/>
            <p:cNvSpPr/>
            <p:nvPr/>
          </p:nvSpPr>
          <p:spPr>
            <a:xfrm>
              <a:off x="1837692" y="350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837692" y="3052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837692" y="2599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1837692" y="2146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1837692" y="1693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277803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554759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33148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tx384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2714322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3491048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426777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389" name="tx389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390" name="rc390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5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2023-06-09T09:44:14Z</dcterms:modified>
</cp:coreProperties>
</file>