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16798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895980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20125" y="2688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105696" y="252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1708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01040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91622" y="193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57179" y="1900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232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1807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147262" y="2006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90579" y="1850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75258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02543" y="1967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192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56141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08010" y="184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25181" y="19425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261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1991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85049" y="2353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1708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020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51172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54495" y="2048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165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23880" y="2289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192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22913" y="1906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24738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21953" y="2289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9947" y="1779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9706" y="192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01469" y="182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192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78528" y="24031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72815" y="1883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1750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32520" y="25292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58575" y="1892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1878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1722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1793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24286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1963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1807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15121" y="1906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1637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1850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69706" y="1807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45414" y="2204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72969" y="2232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706" y="1637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440894" y="1766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62302" y="1850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65356" y="1925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1708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02641" y="1783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281831" y="1949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86992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89029" y="1758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08010" y="184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456078" y="2204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1878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557179" y="1900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06835" y="20595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020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56220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92549" y="2554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16940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80453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695904" y="22187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1878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47558" y="2204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82512" y="1800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178923" y="18670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66815" y="2133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87930" y="1766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69706" y="1991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435371" y="1883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1637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20740" y="2502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1807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69706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973578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039492" y="1833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192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592494" y="1991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834611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39492" y="1833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89029" y="1758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02153" y="1793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51172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372815" y="1883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1722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2006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15773" y="1925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29626" y="2277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80160" y="2289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66133" y="25165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24738" y="2431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189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98797" y="19776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01469" y="182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82338" y="2502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34611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23149" y="2193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15773" y="1925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69706" y="1821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77482" y="199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89191" y="2168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709217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32544" y="18503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69706" y="1637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18671" y="2395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51172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245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441473" y="2190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1766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89029" y="1758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2185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9706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17862" y="19425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59769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925380" y="19776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1722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751172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69706" y="1793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969706" y="17365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27901" y="199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956175" y="2374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670686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546113" y="216202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69706" y="1920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74872" y="2374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1821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1766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155841" y="224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03087" y="185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35336" y="2474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93573" y="1949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388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360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713268" y="2232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692506" y="210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78923" y="18670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47587" y="18838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265297" y="1984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70726" y="1967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27901" y="199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760221" y="2147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883999" y="2431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185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176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969706" y="19351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695410" y="1774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70867" y="182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13827" y="22526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01040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05696" y="252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229953" y="2204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54289" y="21224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1835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17365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759435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181220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58575" y="1892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388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1779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027901" y="199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17862" y="19425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69706" y="22612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895980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40121" y="184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108010" y="184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2006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320740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108010" y="184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51739" y="2369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706751" y="1892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204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07063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105696" y="252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155841" y="224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847558" y="2204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680453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925152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611212" y="2346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969706" y="189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9492" y="1833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969706" y="2530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42542" y="193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01040" y="19089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558575" y="1892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352787" y="2227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69706" y="2202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831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219689" y="1764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864935" y="237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69706" y="2202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2542" y="193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588006" y="210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074872" y="2374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69706" y="19351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969706" y="2202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969706" y="16798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0627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58575" y="1892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582931" y="2344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69706" y="2185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969706" y="2202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69706" y="19351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15773" y="1925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895980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272774" y="1967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1969706" y="1963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886184" y="21620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005418" y="2119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895980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969706" y="2185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30918" y="2085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379841" y="2119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345480" y="2190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81831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436450" y="250013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1969706" y="2048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69706" y="2185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969706" y="1766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24205" y="2034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324205" y="2034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00598" y="1783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969706" y="2388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558575" y="1892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69706" y="16940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951739" y="2369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752668" y="2344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2388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9706" y="2530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849745" y="1950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155841" y="224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25152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895980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105696" y="252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969706" y="1963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862581" y="2277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899754" y="2530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105696" y="252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834611" y="2091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680453" y="2275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155841" y="224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118671" y="2395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1969706" y="20769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56359" y="2247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32784" y="184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969706" y="16798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105696" y="252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895980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1969706" y="2185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69706" y="185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178923" y="18670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1969706" y="22329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98558" y="2235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1969706" y="16940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969706" y="2360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086346" y="22107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1969706" y="2388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969706" y="2185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171023" y="2361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642542" y="193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817862" y="19425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027901" y="199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522769" y="19966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332174" y="1766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364654" y="2277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570867" y="182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69706" y="2530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969706" y="1850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969706" y="1976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656552" y="1900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969706" y="1821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73191" y="1959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4026" y="2319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969706" y="2388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538094" y="2105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574449" y="22107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786845" y="2545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027901" y="199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814026" y="23196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574449" y="22107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969706" y="1963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155841" y="224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99398" y="248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865728" y="1933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083343" y="1791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66724" y="20525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42448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>
              <a:off x="1728383" y="3523658"/>
              <a:ext cx="8147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1728383" y="3031618"/>
              <a:ext cx="814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1728383" y="253755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1758888" y="2042463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1758888" y="155009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1" name="pl401"/>
            <p:cNvSpPr/>
            <p:nvPr/>
          </p:nvSpPr>
          <p:spPr>
            <a:xfrm>
              <a:off x="1837692" y="3565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1837692" y="3071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1837692" y="2577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1837692" y="2084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1837692" y="1590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278297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356464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34631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71926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350093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428260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16" name="tx416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17" name="rc417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22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2023-06-09T10:22:24Z</dcterms:modified>
</cp:coreProperties>
</file>