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08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695051" y="3422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145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27601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043366" y="328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334625" y="2317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525902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43157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89089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08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08866" y="2131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433078" y="2301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3453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89246" y="2270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32553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84091" y="24254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30176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49281" y="3028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1989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20406" y="3422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43817" y="3248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69706" y="2456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35037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85869" y="2363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12102" y="2955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69706" y="2020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546113" y="264373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74172" y="2114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92597" y="2861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28087" y="208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23387" y="2317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69706" y="230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09788" y="3142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398500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020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67280" y="3414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901643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208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2145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185198" y="2487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23773" y="3229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89796" y="3414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69706" y="230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051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55952" y="208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69706" y="189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2145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25902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48244" y="2519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69706" y="2830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522337" y="298649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189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304555" y="2162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048122" y="2317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04204" y="2363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186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41589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361613" y="186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15595" y="2363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038409" y="2100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32553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82554" y="2768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89089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493881" y="2861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65396" y="2487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1958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61072" y="2643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23986" y="2550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69706" y="2332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18269" y="22554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249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82936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59531" y="230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88751" y="2023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30868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969706" y="2020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23587" y="3266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2207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69706" y="22554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18899" y="24099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84886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38498" y="2363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84886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38409" y="2100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24922" y="2051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525902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35037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98500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69706" y="2114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69706" y="2145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65966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996331" y="2873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305377" y="2643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48281" y="3198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69706" y="2269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124689" y="2145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123387" y="2317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338498" y="2363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369635" y="2889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65966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43366" y="328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969706" y="1958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07337" y="3142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525902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307600" y="32357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892773" y="2749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41510" y="2714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95051" y="33604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24137" y="2394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30422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69706" y="1895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83785" y="3105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335037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969706" y="2674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5498" y="2023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8409" y="2100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891090" y="3012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18579" y="27808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61500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12563" y="2737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530891" y="208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969706" y="2207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335037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969706" y="2020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969706" y="2176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425466" y="2519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877696" y="2612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987526" y="30590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447294" y="3142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891090" y="3012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25902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219475" y="2008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64250" y="2162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695051" y="32357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551767" y="2145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09979" y="2363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282936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580862" y="2162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07496" y="2286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551767" y="24254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585880" y="2581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623587" y="2706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900816" y="3142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41589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969706" y="2363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332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363107" y="2162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26069" y="2070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166888" y="3172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99847" y="3057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334625" y="2317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256838" y="2768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30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49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79038" y="3111131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1927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969706" y="2051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650286" y="2193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923900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01643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36171" y="301765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969706" y="2519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461500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84886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232553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706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232553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94994" y="2301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768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330713" y="2286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61072" y="2643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060763" y="2270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027601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041510" y="2714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398024" y="317238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84886" y="20854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76670" y="23790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027601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044084" y="2240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043817" y="3248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775663" y="2612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334625" y="2317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976618" y="2924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01643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516704" y="27683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18129" y="2889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9706" y="2612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411736" y="2581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28087" y="2082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51017" y="2861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18129" y="2889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44084" y="2240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299895" y="2550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987526" y="30590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969706" y="2519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518129" y="2889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969706" y="21451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11363" y="2612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01643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18579" y="27808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18129" y="2889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2456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465966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294011" y="2363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969706" y="2176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594323" y="2581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525902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518579" y="27808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800632" y="2796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74775" y="2519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752269" y="2706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969706" y="2207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69706" y="26125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292597" y="2861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639952" y="2737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1969706" y="2456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518579" y="27808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035498" y="2023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427610" y="336309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969706" y="3142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306205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69706" y="3142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01643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1833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218854" y="3012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525902" y="2348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060763" y="2270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006994" y="32357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607337" y="3142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043366" y="328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321817" y="2924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425466" y="24256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09683" y="3298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503106" y="31208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338498" y="2363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761072" y="2643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041510" y="2714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383785" y="3105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747323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1969706" y="2020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041510" y="2714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518579" y="27808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041589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282936" y="2116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027601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1969706" y="2981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9706" y="19893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30151" y="2827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18579" y="27808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4084" y="2240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461500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495425" y="2023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246613" y="3012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226069" y="2070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969706" y="2020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027601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999847" y="3057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615944" y="2178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969706" y="1958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77538" y="2332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027601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053426" y="2997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638717" y="29354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256838" y="34299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053426" y="2997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043817" y="3248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638717" y="29354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1969706" y="23944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043366" y="328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027601" y="33371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043366" y="328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500998" y="2240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051623" y="237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090150" y="2028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054779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40816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1728383" y="333995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1728383" y="291477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1758888" y="2488238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758888" y="206442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758888" y="163925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1837692" y="3380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1837692" y="2955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837692" y="25299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837692" y="2104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837692" y="1679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2777712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55411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433052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271400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349040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426681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45" name="tx345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46" name="rc346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tx351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2023-06-09T10:21:43Z</dcterms:modified>
</cp:coreProperties>
</file>