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18678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177531" y="2868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002519" y="2386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969706" y="1846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008871" y="2318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587952" y="1968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594060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30368" y="1957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850477" y="18352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1803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56028" y="21931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82661" y="2274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92442" y="2142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528016" y="3001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46658" y="18658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63328" y="177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136558" y="20090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2167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321891" y="2459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69706" y="18892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99464" y="29090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49678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154299" y="21459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88792" y="208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44845" y="2530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1846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57525" y="2530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969706" y="208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33797" y="2274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8848" y="2552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26459" y="1974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632947" y="1947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69706" y="2167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219168" y="28303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692363" y="18658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69706" y="1953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45029" y="2949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69706" y="1932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1803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75480" y="2338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14339" y="2602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103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69706" y="1953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692000" y="20603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1803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19962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87435" y="2898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94060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39337" y="24239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539733" y="2530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93177" y="26737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969706" y="1803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576012" y="1937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526211" y="1947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94745" y="2080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9706" y="1932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459146" y="19170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81395" y="208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98069" y="24667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383959" y="1855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363328" y="177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45636" y="2552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969706" y="20175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50477" y="18352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85331" y="24239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69706" y="22100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299464" y="2124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99980" y="2765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1846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17594" y="2381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70062" y="2359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188256" y="2295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58885" y="1896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26959" y="1814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88701" y="2231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666935" y="2049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69706" y="2167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38048" y="18658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69706" y="1718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47453" y="28731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69706" y="1974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20603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22135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80299" y="210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52042" y="1753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564495" y="2060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50290" y="21245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172286" y="2231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52042" y="1753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83959" y="1855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969706" y="2231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123558" y="1953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594060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92363" y="18658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969706" y="1846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58490" y="2167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64495" y="2060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28916" y="2295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046714" y="250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47346" y="2704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47453" y="29586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69706" y="2038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943818" y="1974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32947" y="1947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005050" y="289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72286" y="2231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647153" y="250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564495" y="2060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008871" y="2318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9706" y="1932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491576" y="27044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594060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231869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020784" y="22238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68620" y="2049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082698" y="2182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18037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406173" y="3082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969706" y="2915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237504" y="2445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119403" y="2060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383959" y="18556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916997" y="2387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84603" y="2336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69706" y="26164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530183" y="2111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985689" y="2552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429830" y="2038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9706" y="18678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69706" y="1782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1825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832438" y="254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235833" y="2231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041040" y="2338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1969706" y="2038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810202" y="28089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916997" y="23874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94060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115466" y="20295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12691" y="2489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623238" y="1814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079918" y="2851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271493" y="1974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969706" y="2744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969706" y="2381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36625" y="2167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426959" y="1814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850477" y="18352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249193" y="21522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969706" y="2744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746446" y="210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336625" y="2167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832438" y="254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26709" y="24453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860456" y="2787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134213" y="2162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969706" y="2381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969706" y="2167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969706" y="289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717214" y="19170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336661" y="210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442512" y="2285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08279" y="24181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587952" y="1968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002519" y="2386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260934" y="26124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200378" y="2338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969706" y="1974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969706" y="2744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266947" y="2898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150432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969706" y="21887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969706" y="1910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969706" y="1760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35071" y="18454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840416" y="27020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987378" y="27862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207024" y="34732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969706" y="2103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832438" y="254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30183" y="2111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177531" y="2868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315119" y="1794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363328" y="177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9706" y="2381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363328" y="1773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943773" y="254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467984" y="1937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21308" y="2402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57933" y="2131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002519" y="2386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612691" y="2489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188256" y="2295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917594" y="2381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705796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702960" y="24692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1969706" y="2038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252042" y="17533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645504" y="2111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49678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841323" y="2274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587952" y="1968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250358" y="2787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487435" y="2898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699731" y="250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921139" y="2346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088493" y="2595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969706" y="18464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952047" y="2595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921139" y="2346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645504" y="2111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041965" y="2231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921139" y="2346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69706" y="2038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497377" y="26164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1969706" y="250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210856" y="25715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584603" y="2336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21139" y="2346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969706" y="2081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182661" y="22742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340442" y="2659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564495" y="2060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177531" y="2868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198487" y="19988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135856" y="2038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329617" y="2744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177531" y="2868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594060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584603" y="2336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293773" y="22647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769725" y="23384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974407" y="22528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139244" y="20603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326602" y="27020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804755" y="25095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969706" y="2317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584603" y="2336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119403" y="2060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745210" y="26533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194154" y="23170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673736" y="19272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440967" y="20397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1969706" y="1739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943773" y="254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594060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12691" y="2489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705796" y="21215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177531" y="2868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002519" y="2386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033024" y="289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008871" y="2318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26566" y="26592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355895" y="21887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873942" y="2479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305025" y="29372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027563" y="25510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127302" y="24880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002519" y="2386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172286" y="2231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917594" y="2381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12691" y="2489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393599" y="2381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39719" y="21829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1969706" y="1718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002519" y="2386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177531" y="28681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584603" y="2336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134213" y="21624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426959" y="18147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1969706" y="23811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629558" y="25101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1969706" y="18678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969706" y="2744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487435" y="2898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081995" y="24181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584603" y="23363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41626" y="25919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645504" y="2111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530183" y="2111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832438" y="254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503348" y="20499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1969706" y="2894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406173" y="3082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885596" y="24181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336661" y="2101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969706" y="1910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298944" y="196815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808279" y="24181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890457" y="18352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487435" y="2898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969706" y="19320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198151" y="21317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965799" y="2459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832438" y="25408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449678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965799" y="24590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969706" y="19534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127302" y="24880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008871" y="2318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612691" y="24897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008871" y="23182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127302" y="24880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487435" y="28987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787660" y="18761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969706" y="21144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083930" y="25306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tx369"/>
            <p:cNvSpPr/>
            <p:nvPr/>
          </p:nvSpPr>
          <p:spPr>
            <a:xfrm>
              <a:off x="1728383" y="3595951"/>
              <a:ext cx="814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728383" y="2928251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1758888" y="2259515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1758888" y="159350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3" name="pl373"/>
            <p:cNvSpPr/>
            <p:nvPr/>
          </p:nvSpPr>
          <p:spPr>
            <a:xfrm>
              <a:off x="1837692" y="3635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1837692" y="2968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1837692" y="2301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1837692" y="1633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82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387" name="tx387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88" name="rc388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93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2023-06-09T10:25:04Z</dcterms:modified>
</cp:coreProperties>
</file>