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4088577" y="33249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4270811" y="22335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4127237" y="33249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969706" y="29057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4270811" y="22335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4270811" y="22335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4237336" y="24634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969706" y="27401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2589523" y="30131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270811" y="22335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4449104" y="19100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4369952" y="22726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4270811" y="22335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396352" y="20484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4270811" y="22335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969706" y="28741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369952" y="22726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237336" y="24634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270811" y="22335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146001" y="33249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270811" y="22335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509175" y="34319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589523" y="30131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369952" y="22726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369952" y="22726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270811" y="22335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369952" y="22726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270811" y="22335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305549" y="27401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183592" y="24634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248897" y="21144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969706" y="33489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270811" y="22335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127237" y="33249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270811" y="22335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969706" y="33489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270811" y="22335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949261" y="32539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206957" y="24942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270811" y="22335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270811" y="22335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369952" y="22726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369952" y="22726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969706" y="31906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270811" y="22335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270811" y="22335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369952" y="22726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270811" y="22335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270811" y="22335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589523" y="30131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949261" y="32539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1969706" y="32856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175015" y="21144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369952" y="22726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816592" y="34755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589523" y="30131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369952" y="22726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270811" y="22335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173491" y="20827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589523" y="30131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369952" y="22726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270811" y="22335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207782" y="33249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339619" y="24942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878720" y="28785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237336" y="24634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369952" y="22726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270811" y="22335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270811" y="22335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248897" y="21144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969706" y="30956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287854" y="2186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270811" y="22335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211883" y="23359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969706" y="34755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138919" y="24942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127237" y="33249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270811" y="22335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270811" y="22335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369952" y="22726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270811" y="22335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369952" y="22726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244976" y="22093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176247" y="22410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129988" y="24626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173491" y="20827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369952" y="22726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147208" y="24942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1969706" y="33805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589523" y="30131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270811" y="22335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270811" y="22335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003721" y="33249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369952" y="22726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589523" y="30131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1969706" y="27401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445029" y="34319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816592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270811" y="22335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347549" y="26018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270811" y="22335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589523" y="30131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173452" y="23043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270811" y="22335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270811" y="22335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090205" y="25892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104276" y="33249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969706" y="29690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369952" y="22726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589523" y="30131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104276" y="33249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1969706" y="29690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270811" y="22335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270811" y="22335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142970" y="33249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369952" y="22726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589523" y="30131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589523" y="30131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270811" y="22335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141543" y="23359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270811" y="22335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369952" y="22726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171000" y="20511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259845" y="2186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589523" y="30131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369952" y="22726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270811" y="22335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369952" y="22726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369952" y="22726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270811" y="22335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369952" y="22726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270811" y="22335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444023" y="20484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589523" y="30131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270811" y="22335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270811" y="22335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486834" y="30956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270811" y="22335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369952" y="22726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937814" y="29057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270811" y="22335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589523" y="30131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270811" y="22335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4577714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1"/>
            <p:cNvSpPr/>
            <p:nvPr/>
          </p:nvSpPr>
          <p:spPr>
            <a:xfrm>
              <a:off x="1728383" y="3432832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1728383" y="2987017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1758888" y="2539837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1758888" y="2095386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1758888" y="1649571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56" name="pl156"/>
            <p:cNvSpPr/>
            <p:nvPr/>
          </p:nvSpPr>
          <p:spPr>
            <a:xfrm>
              <a:off x="1837692" y="34731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1837692" y="30273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1837692" y="25815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1837692" y="21357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1837692" y="16898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2832406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3663505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4494604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tx166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2768695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3599794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4430893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171" name="tx171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172" name="rc172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tx177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2023-06-09T10:27:03Z</dcterms:modified>
</cp:coreProperties>
</file>