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262982" y="1910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251219" y="1904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205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281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2982" y="1910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30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28266" y="189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69706" y="230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969706" y="2205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39648" y="1898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281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287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28266" y="189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17068" y="1885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17068" y="1885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24010" y="1829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293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3821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04573" y="22624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1898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63723" y="1854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251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24010" y="1829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80823" y="1835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95212" y="1873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293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30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24010" y="1829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218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95212" y="1873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2312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239648" y="1898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51219" y="1904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69706" y="1898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24010" y="1829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21657" y="186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251219" y="1904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2243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969706" y="1898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62982" y="1910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251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05068" y="18166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74942" y="1917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281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9706" y="2268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230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24010" y="1829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53969" y="1879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62982" y="1910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39648" y="1898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222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28266" y="189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224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39648" y="1898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74052" y="186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142387" y="181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243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969706" y="1898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046330" y="17789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228266" y="189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28266" y="1891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429830" y="22310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44925" y="1889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9706" y="1898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29558" y="1865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43162" y="1772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728383" y="3553701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728383" y="2998466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728383" y="2443176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758888" y="188799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758888" y="1332705"/>
              <a:ext cx="5096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1837692" y="359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837692" y="3040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837692" y="2484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37692" y="19296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37692" y="1374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2023-06-09T10:28:41Z</dcterms:modified>
</cp:coreProperties>
</file>