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6"/>
  </p:sldIdLst>
  <p:sldSz cx="7562850" cy="5330825"/>
  <p:notesSz cx="6858000" cy="9144000"/>
  <p:defaultTextStyle>
    <a:defPPr>
      <a:defRPr lang="en-US"/>
    </a:defPPr>
    <a:lvl1pPr marL="0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63113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526227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78934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05245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131556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157868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184179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210490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-1325" y="-62"/>
      </p:cViewPr>
      <p:guideLst>
        <p:guide orient="horz" pos="1679"/>
        <p:guide pos="23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214" y="1656014"/>
            <a:ext cx="6428422" cy="11426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4428" y="3020801"/>
            <a:ext cx="5293995" cy="136232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631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26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89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52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155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7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41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104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39989" y="213483"/>
            <a:ext cx="1843445" cy="45484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9657" y="213483"/>
            <a:ext cx="5404287" cy="45484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414" y="3425550"/>
            <a:ext cx="6428422" cy="1058761"/>
          </a:xfrm>
        </p:spPr>
        <p:txBody>
          <a:bodyPr anchor="t"/>
          <a:lstStyle>
            <a:lvl1pPr algn="l">
              <a:defRPr sz="23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7414" y="2259433"/>
            <a:ext cx="6428422" cy="1166118"/>
          </a:xfrm>
        </p:spPr>
        <p:txBody>
          <a:bodyPr anchor="b"/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26311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26227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8934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105245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31556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57868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84179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210490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9656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59570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5" y="1193267"/>
            <a:ext cx="3341572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8145" y="1690563"/>
            <a:ext cx="3341572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41824" y="1193267"/>
            <a:ext cx="3342886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41824" y="1690563"/>
            <a:ext cx="3342886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5" y="212246"/>
            <a:ext cx="2488126" cy="903279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6865" y="212248"/>
            <a:ext cx="4227843" cy="4549712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8145" y="1115526"/>
            <a:ext cx="2488126" cy="3646433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372" y="3731578"/>
            <a:ext cx="4537710" cy="440534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82372" y="476319"/>
            <a:ext cx="4537710" cy="3198495"/>
          </a:xfrm>
        </p:spPr>
        <p:txBody>
          <a:bodyPr/>
          <a:lstStyle>
            <a:lvl1pPr marL="0" indent="0">
              <a:buNone/>
              <a:defRPr sz="1800"/>
            </a:lvl1pPr>
            <a:lvl2pPr marL="263113" indent="0">
              <a:buNone/>
              <a:defRPr sz="1600"/>
            </a:lvl2pPr>
            <a:lvl3pPr marL="526227" indent="0">
              <a:buNone/>
              <a:defRPr sz="1400"/>
            </a:lvl3pPr>
            <a:lvl4pPr marL="789341" indent="0">
              <a:buNone/>
              <a:defRPr sz="1200"/>
            </a:lvl4pPr>
            <a:lvl5pPr marL="1052454" indent="0">
              <a:buNone/>
              <a:defRPr sz="1200"/>
            </a:lvl5pPr>
            <a:lvl6pPr marL="1315568" indent="0">
              <a:buNone/>
              <a:defRPr sz="1200"/>
            </a:lvl6pPr>
            <a:lvl7pPr marL="1578681" indent="0">
              <a:buNone/>
              <a:defRPr sz="1200"/>
            </a:lvl7pPr>
            <a:lvl8pPr marL="1841794" indent="0">
              <a:buNone/>
              <a:defRPr sz="1200"/>
            </a:lvl8pPr>
            <a:lvl9pPr marL="2104908" indent="0">
              <a:buNone/>
              <a:defRPr sz="1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372" y="4172112"/>
            <a:ext cx="4537710" cy="625631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  <a:prstGeom prst="rect">
            <a:avLst/>
          </a:prstGeom>
        </p:spPr>
        <p:txBody>
          <a:bodyPr vert="horz" lIns="52622" tIns="26311" rIns="52622" bIns="2631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3" y="1243861"/>
            <a:ext cx="6806565" cy="3518098"/>
          </a:xfrm>
          <a:prstGeom prst="rect">
            <a:avLst/>
          </a:prstGeom>
        </p:spPr>
        <p:txBody>
          <a:bodyPr vert="horz" lIns="52622" tIns="26311" rIns="52622" bIns="2631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8142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3974" y="4940888"/>
            <a:ext cx="2394903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20043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26227" rtl="0" eaLnBrk="1" latinLnBrk="0" hangingPunct="1">
        <a:spcBef>
          <a:spcPct val="0"/>
        </a:spcBef>
        <a:buNone/>
        <a:defRPr sz="2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335" indent="-197335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27559" indent="-164446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57784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20897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8401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44712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710238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97335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23646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63113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26227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78934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05245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31556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57868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84179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10490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1495425" y="1293812"/>
            <a:ext cx="4572000" cy="2743200"/>
            <a:chOff x="1495425" y="1293812"/>
            <a:chExt cx="4572000" cy="2743200"/>
          </a:xfrm>
        </p:grpSpPr>
        <p:sp>
          <p:nvSpPr>
            <p:cNvPr id="3" name="rc3"/>
            <p:cNvSpPr/>
            <p:nvPr/>
          </p:nvSpPr>
          <p:spPr>
            <a:xfrm>
              <a:off x="1495425" y="1293812"/>
              <a:ext cx="4572000" cy="2743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495425" y="1293812"/>
              <a:ext cx="4572000" cy="2743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t5"/>
            <p:cNvSpPr/>
            <p:nvPr/>
          </p:nvSpPr>
          <p:spPr>
            <a:xfrm>
              <a:off x="1969706" y="253245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t6"/>
            <p:cNvSpPr/>
            <p:nvPr/>
          </p:nvSpPr>
          <p:spPr>
            <a:xfrm>
              <a:off x="3351034" y="199777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t7"/>
            <p:cNvSpPr/>
            <p:nvPr/>
          </p:nvSpPr>
          <p:spPr>
            <a:xfrm>
              <a:off x="3351034" y="199777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t8"/>
            <p:cNvSpPr/>
            <p:nvPr/>
          </p:nvSpPr>
          <p:spPr>
            <a:xfrm>
              <a:off x="3351034" y="199777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9"/>
            <p:cNvSpPr/>
            <p:nvPr/>
          </p:nvSpPr>
          <p:spPr>
            <a:xfrm>
              <a:off x="3351034" y="199777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10"/>
            <p:cNvSpPr/>
            <p:nvPr/>
          </p:nvSpPr>
          <p:spPr>
            <a:xfrm>
              <a:off x="2809783" y="199845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1"/>
            <p:cNvSpPr/>
            <p:nvPr/>
          </p:nvSpPr>
          <p:spPr>
            <a:xfrm>
              <a:off x="3351034" y="199777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2"/>
            <p:cNvSpPr/>
            <p:nvPr/>
          </p:nvSpPr>
          <p:spPr>
            <a:xfrm>
              <a:off x="3351034" y="199777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3"/>
            <p:cNvSpPr/>
            <p:nvPr/>
          </p:nvSpPr>
          <p:spPr>
            <a:xfrm>
              <a:off x="2384104" y="191934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1969706" y="176112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2474337" y="190980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3351034" y="199777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2471306" y="234208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1969706" y="203043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2139244" y="170179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1969706" y="238229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2066332" y="178916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2570764" y="191934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1969706" y="200027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1969706" y="221139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1969706" y="199022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2213922" y="199845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1969706" y="201033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2066332" y="178916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2255926" y="236218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2335586" y="201033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3852548" y="178916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4009510" y="221601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3852548" y="178916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1969706" y="175900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2903719" y="209734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1969706" y="200027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2670903" y="224155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4025218" y="237423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3018555" y="240239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3852548" y="178916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2384104" y="190980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1969706" y="196006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2790544" y="223149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2604573" y="219623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2790544" y="231489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1969706" y="191985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2704626" y="172157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2929664" y="236218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2073577" y="184948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2369209" y="187964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2330307" y="200027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2493316" y="193996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2790544" y="247311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2066332" y="178916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4024431" y="229512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2066332" y="178916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2249511" y="179922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1969706" y="189974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1969706" y="183943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2066332" y="178916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2246409" y="235213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2249511" y="179922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2255926" y="209734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2364478" y="186959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3887133" y="237423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3023159" y="184023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4038219" y="235445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1969706" y="187964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1969706" y="176112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3528016" y="197868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1969706" y="199022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3917594" y="251298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2790544" y="247311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2158490" y="178916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3109974" y="350718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2497728" y="182046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1969706" y="193996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4010516" y="237423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2177344" y="187979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1969706" y="199022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1969706" y="180068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3852548" y="178916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1969706" y="170874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2987378" y="239400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1969706" y="184948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2757685" y="204049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1969706" y="196006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1969706" y="184023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2963690" y="232197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1969706" y="200027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2384104" y="190980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1969706" y="180927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3491576" y="241245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1969706" y="199845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3351034" y="199777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3351034" y="199777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1969706" y="225556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2486834" y="249287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3852548" y="178916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3852548" y="178916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2717695" y="218123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3980517" y="217645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3465109" y="250292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3852548" y="178916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2486834" y="235213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3169605" y="197868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2704626" y="172157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4046588" y="213690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2588932" y="195001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4017534" y="252303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1969706" y="241378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1969706" y="197868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2322666" y="178090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2249511" y="179922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1969706" y="256324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3852548" y="178916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3422616" y="239234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1969706" y="217117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3223765" y="219623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3995653" y="241245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1969706" y="179922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2656565" y="192990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2067468" y="179922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3852548" y="178916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2066332" y="178916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3351034" y="199777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1969706" y="251298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2066332" y="178916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1969706" y="200027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1969706" y="186959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3695171" y="239400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3235833" y="237423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3351034" y="199777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3351034" y="199777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3995653" y="241245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1969706" y="196006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2862765" y="178090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3351034" y="199777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2752458" y="195890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3999755" y="249287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3964343" y="239400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3351034" y="199777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3124010" y="238229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2095600" y="199022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2167469" y="184023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1969706" y="217645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2832438" y="233202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2696161" y="235213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2520945" y="198017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3665826" y="253308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1969706" y="198017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2499962" y="195001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2445573" y="185953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1969706" y="176112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1969706" y="231489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3852548" y="178916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2405776" y="212091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1969706" y="248282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2123558" y="211086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1969706" y="176112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3351034" y="199777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2066332" y="178916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1969706" y="209734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2139244" y="216112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2588932" y="195890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2466334" y="250090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3351034" y="199777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3351034" y="199777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2878720" y="221139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3778177" y="229512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1969706" y="201033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2642793" y="222144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3351034" y="199777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1969706" y="234208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2090129" y="196006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1969706" y="203043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2585548" y="193912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3351034" y="199777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2456678" y="174135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3351034" y="199777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2335586" y="201033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2585548" y="193912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2717695" y="236218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3705968" y="241378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3351034" y="199777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3351034" y="199777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7"/>
            <p:cNvSpPr/>
            <p:nvPr/>
          </p:nvSpPr>
          <p:spPr>
            <a:xfrm>
              <a:off x="4039337" y="246271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3469805" y="250292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9"/>
            <p:cNvSpPr/>
            <p:nvPr/>
          </p:nvSpPr>
          <p:spPr>
            <a:xfrm>
              <a:off x="3351034" y="199777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3695171" y="239234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1"/>
            <p:cNvSpPr/>
            <p:nvPr/>
          </p:nvSpPr>
          <p:spPr>
            <a:xfrm>
              <a:off x="3852548" y="178916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3351034" y="199777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3"/>
            <p:cNvSpPr/>
            <p:nvPr/>
          </p:nvSpPr>
          <p:spPr>
            <a:xfrm>
              <a:off x="1969706" y="218123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1969706" y="201033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5"/>
            <p:cNvSpPr/>
            <p:nvPr/>
          </p:nvSpPr>
          <p:spPr>
            <a:xfrm>
              <a:off x="1969706" y="218123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6"/>
            <p:cNvSpPr/>
            <p:nvPr/>
          </p:nvSpPr>
          <p:spPr>
            <a:xfrm>
              <a:off x="2103718" y="203043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7"/>
            <p:cNvSpPr/>
            <p:nvPr/>
          </p:nvSpPr>
          <p:spPr>
            <a:xfrm>
              <a:off x="2177344" y="187979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2066332" y="178916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9"/>
            <p:cNvSpPr/>
            <p:nvPr/>
          </p:nvSpPr>
          <p:spPr>
            <a:xfrm>
              <a:off x="2604573" y="208070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200"/>
            <p:cNvSpPr/>
            <p:nvPr/>
          </p:nvSpPr>
          <p:spPr>
            <a:xfrm>
              <a:off x="2466334" y="250090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1"/>
            <p:cNvSpPr/>
            <p:nvPr/>
          </p:nvSpPr>
          <p:spPr>
            <a:xfrm>
              <a:off x="2656565" y="243356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2"/>
            <p:cNvSpPr/>
            <p:nvPr/>
          </p:nvSpPr>
          <p:spPr>
            <a:xfrm>
              <a:off x="3351034" y="199777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3"/>
            <p:cNvSpPr/>
            <p:nvPr/>
          </p:nvSpPr>
          <p:spPr>
            <a:xfrm>
              <a:off x="2335586" y="201033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4"/>
            <p:cNvSpPr/>
            <p:nvPr/>
          </p:nvSpPr>
          <p:spPr>
            <a:xfrm>
              <a:off x="3944848" y="219623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5"/>
            <p:cNvSpPr/>
            <p:nvPr/>
          </p:nvSpPr>
          <p:spPr>
            <a:xfrm>
              <a:off x="1969706" y="251298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6"/>
            <p:cNvSpPr/>
            <p:nvPr/>
          </p:nvSpPr>
          <p:spPr>
            <a:xfrm>
              <a:off x="1969706" y="241378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2158490" y="180068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8"/>
            <p:cNvSpPr/>
            <p:nvPr/>
          </p:nvSpPr>
          <p:spPr>
            <a:xfrm>
              <a:off x="2429830" y="182937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3351034" y="199777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10"/>
            <p:cNvSpPr/>
            <p:nvPr/>
          </p:nvSpPr>
          <p:spPr>
            <a:xfrm>
              <a:off x="2229154" y="233202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2071044" y="182937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2"/>
            <p:cNvSpPr/>
            <p:nvPr/>
          </p:nvSpPr>
          <p:spPr>
            <a:xfrm>
              <a:off x="3351034" y="199777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3"/>
            <p:cNvSpPr/>
            <p:nvPr/>
          </p:nvSpPr>
          <p:spPr>
            <a:xfrm>
              <a:off x="3351034" y="199777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4"/>
            <p:cNvSpPr/>
            <p:nvPr/>
          </p:nvSpPr>
          <p:spPr>
            <a:xfrm>
              <a:off x="1969706" y="184023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5"/>
            <p:cNvSpPr/>
            <p:nvPr/>
          </p:nvSpPr>
          <p:spPr>
            <a:xfrm>
              <a:off x="3351034" y="199777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6"/>
            <p:cNvSpPr/>
            <p:nvPr/>
          </p:nvSpPr>
          <p:spPr>
            <a:xfrm>
              <a:off x="3351034" y="199777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7"/>
            <p:cNvSpPr/>
            <p:nvPr/>
          </p:nvSpPr>
          <p:spPr>
            <a:xfrm>
              <a:off x="1969706" y="256324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8"/>
            <p:cNvSpPr/>
            <p:nvPr/>
          </p:nvSpPr>
          <p:spPr>
            <a:xfrm>
              <a:off x="3340442" y="225556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9"/>
            <p:cNvSpPr/>
            <p:nvPr/>
          </p:nvSpPr>
          <p:spPr>
            <a:xfrm>
              <a:off x="2466334" y="250090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20"/>
            <p:cNvSpPr/>
            <p:nvPr/>
          </p:nvSpPr>
          <p:spPr>
            <a:xfrm>
              <a:off x="2588932" y="195001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1"/>
            <p:cNvSpPr/>
            <p:nvPr/>
          </p:nvSpPr>
          <p:spPr>
            <a:xfrm>
              <a:off x="3351034" y="199777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2"/>
            <p:cNvSpPr/>
            <p:nvPr/>
          </p:nvSpPr>
          <p:spPr>
            <a:xfrm>
              <a:off x="3351034" y="199777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3"/>
            <p:cNvSpPr/>
            <p:nvPr/>
          </p:nvSpPr>
          <p:spPr>
            <a:xfrm>
              <a:off x="3351034" y="199777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4"/>
            <p:cNvSpPr/>
            <p:nvPr/>
          </p:nvSpPr>
          <p:spPr>
            <a:xfrm>
              <a:off x="3351034" y="199777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5"/>
            <p:cNvSpPr/>
            <p:nvPr/>
          </p:nvSpPr>
          <p:spPr>
            <a:xfrm>
              <a:off x="1969706" y="176112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6"/>
            <p:cNvSpPr/>
            <p:nvPr/>
          </p:nvSpPr>
          <p:spPr>
            <a:xfrm>
              <a:off x="2581395" y="193996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7"/>
            <p:cNvSpPr/>
            <p:nvPr/>
          </p:nvSpPr>
          <p:spPr>
            <a:xfrm>
              <a:off x="2878720" y="180068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8"/>
            <p:cNvSpPr/>
            <p:nvPr/>
          </p:nvSpPr>
          <p:spPr>
            <a:xfrm>
              <a:off x="3351034" y="199777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9"/>
            <p:cNvSpPr/>
            <p:nvPr/>
          </p:nvSpPr>
          <p:spPr>
            <a:xfrm>
              <a:off x="3351034" y="199777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30"/>
            <p:cNvSpPr/>
            <p:nvPr/>
          </p:nvSpPr>
          <p:spPr>
            <a:xfrm>
              <a:off x="3351034" y="199777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1"/>
            <p:cNvSpPr/>
            <p:nvPr/>
          </p:nvSpPr>
          <p:spPr>
            <a:xfrm>
              <a:off x="2405776" y="195890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2"/>
            <p:cNvSpPr/>
            <p:nvPr/>
          </p:nvSpPr>
          <p:spPr>
            <a:xfrm>
              <a:off x="2841323" y="226165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233"/>
            <p:cNvSpPr/>
            <p:nvPr/>
          </p:nvSpPr>
          <p:spPr>
            <a:xfrm>
              <a:off x="3351034" y="199777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234"/>
            <p:cNvSpPr/>
            <p:nvPr/>
          </p:nvSpPr>
          <p:spPr>
            <a:xfrm>
              <a:off x="2759683" y="178090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235"/>
            <p:cNvSpPr/>
            <p:nvPr/>
          </p:nvSpPr>
          <p:spPr>
            <a:xfrm>
              <a:off x="3351034" y="199777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236"/>
            <p:cNvSpPr/>
            <p:nvPr/>
          </p:nvSpPr>
          <p:spPr>
            <a:xfrm>
              <a:off x="2656565" y="184023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t237"/>
            <p:cNvSpPr/>
            <p:nvPr/>
          </p:nvSpPr>
          <p:spPr>
            <a:xfrm>
              <a:off x="3351034" y="199777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t238"/>
            <p:cNvSpPr/>
            <p:nvPr/>
          </p:nvSpPr>
          <p:spPr>
            <a:xfrm>
              <a:off x="3351034" y="199777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t239"/>
            <p:cNvSpPr/>
            <p:nvPr/>
          </p:nvSpPr>
          <p:spPr>
            <a:xfrm>
              <a:off x="3351034" y="199777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40"/>
            <p:cNvSpPr/>
            <p:nvPr/>
          </p:nvSpPr>
          <p:spPr>
            <a:xfrm>
              <a:off x="4577714" y="1363401"/>
              <a:ext cx="0" cy="2278972"/>
            </a:xfrm>
            <a:custGeom>
              <a:avLst/>
              <a:pathLst>
                <a:path w="0" h="2278972">
                  <a:moveTo>
                    <a:pt x="0" y="22789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1"/>
            <p:cNvSpPr/>
            <p:nvPr/>
          </p:nvSpPr>
          <p:spPr>
            <a:xfrm>
              <a:off x="1872487" y="1466991"/>
              <a:ext cx="2834047" cy="0"/>
            </a:xfrm>
            <a:custGeom>
              <a:avLst/>
              <a:pathLst>
                <a:path w="2834047" h="0">
                  <a:moveTo>
                    <a:pt x="0" y="0"/>
                  </a:moveTo>
                  <a:lnTo>
                    <a:pt x="2834047" y="0"/>
                  </a:lnTo>
                  <a:lnTo>
                    <a:pt x="283404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2"/>
            <p:cNvSpPr/>
            <p:nvPr/>
          </p:nvSpPr>
          <p:spPr>
            <a:xfrm>
              <a:off x="1872487" y="1363401"/>
              <a:ext cx="0" cy="2278972"/>
            </a:xfrm>
            <a:custGeom>
              <a:avLst/>
              <a:pathLst>
                <a:path w="0" h="2278972">
                  <a:moveTo>
                    <a:pt x="0" y="227897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tx243"/>
            <p:cNvSpPr/>
            <p:nvPr/>
          </p:nvSpPr>
          <p:spPr>
            <a:xfrm>
              <a:off x="1728383" y="3560529"/>
              <a:ext cx="81473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-6</a:t>
              </a:r>
            </a:p>
          </p:txBody>
        </p:sp>
        <p:sp>
          <p:nvSpPr>
            <p:cNvPr id="244" name="tx244"/>
            <p:cNvSpPr/>
            <p:nvPr/>
          </p:nvSpPr>
          <p:spPr>
            <a:xfrm>
              <a:off x="1728383" y="3059814"/>
              <a:ext cx="8147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-4</a:t>
              </a:r>
            </a:p>
          </p:txBody>
        </p:sp>
        <p:sp>
          <p:nvSpPr>
            <p:cNvPr id="245" name="tx245"/>
            <p:cNvSpPr/>
            <p:nvPr/>
          </p:nvSpPr>
          <p:spPr>
            <a:xfrm>
              <a:off x="1728383" y="2557079"/>
              <a:ext cx="81473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-2</a:t>
              </a:r>
            </a:p>
          </p:txBody>
        </p:sp>
        <p:sp>
          <p:nvSpPr>
            <p:cNvPr id="246" name="tx246"/>
            <p:cNvSpPr/>
            <p:nvPr/>
          </p:nvSpPr>
          <p:spPr>
            <a:xfrm>
              <a:off x="1758888" y="2053308"/>
              <a:ext cx="5096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47" name="tx247"/>
            <p:cNvSpPr/>
            <p:nvPr/>
          </p:nvSpPr>
          <p:spPr>
            <a:xfrm>
              <a:off x="1758888" y="1552265"/>
              <a:ext cx="50968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248" name="pl248"/>
            <p:cNvSpPr/>
            <p:nvPr/>
          </p:nvSpPr>
          <p:spPr>
            <a:xfrm>
              <a:off x="1837692" y="360222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9"/>
            <p:cNvSpPr/>
            <p:nvPr/>
          </p:nvSpPr>
          <p:spPr>
            <a:xfrm>
              <a:off x="1837692" y="309981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l250"/>
            <p:cNvSpPr/>
            <p:nvPr/>
          </p:nvSpPr>
          <p:spPr>
            <a:xfrm>
              <a:off x="1837692" y="259740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l251"/>
            <p:cNvSpPr/>
            <p:nvPr/>
          </p:nvSpPr>
          <p:spPr>
            <a:xfrm>
              <a:off x="1837692" y="209500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l252"/>
            <p:cNvSpPr/>
            <p:nvPr/>
          </p:nvSpPr>
          <p:spPr>
            <a:xfrm>
              <a:off x="1837692" y="159259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l253"/>
            <p:cNvSpPr/>
            <p:nvPr/>
          </p:nvSpPr>
          <p:spPr>
            <a:xfrm>
              <a:off x="1872487" y="3642373"/>
              <a:ext cx="2834047" cy="0"/>
            </a:xfrm>
            <a:custGeom>
              <a:avLst/>
              <a:pathLst>
                <a:path w="2834047" h="0">
                  <a:moveTo>
                    <a:pt x="0" y="0"/>
                  </a:moveTo>
                  <a:lnTo>
                    <a:pt x="283404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l254"/>
            <p:cNvSpPr/>
            <p:nvPr/>
          </p:nvSpPr>
          <p:spPr>
            <a:xfrm>
              <a:off x="2001307" y="364237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l255"/>
            <p:cNvSpPr/>
            <p:nvPr/>
          </p:nvSpPr>
          <p:spPr>
            <a:xfrm>
              <a:off x="2832406" y="364237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l256"/>
            <p:cNvSpPr/>
            <p:nvPr/>
          </p:nvSpPr>
          <p:spPr>
            <a:xfrm>
              <a:off x="3663505" y="364237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l257"/>
            <p:cNvSpPr/>
            <p:nvPr/>
          </p:nvSpPr>
          <p:spPr>
            <a:xfrm>
              <a:off x="4494604" y="364237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tx258"/>
            <p:cNvSpPr/>
            <p:nvPr/>
          </p:nvSpPr>
          <p:spPr>
            <a:xfrm>
              <a:off x="1937596" y="3703312"/>
              <a:ext cx="12742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259" name="tx259"/>
            <p:cNvSpPr/>
            <p:nvPr/>
          </p:nvSpPr>
          <p:spPr>
            <a:xfrm>
              <a:off x="2768695" y="3703312"/>
              <a:ext cx="12742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260" name="tx260"/>
            <p:cNvSpPr/>
            <p:nvPr/>
          </p:nvSpPr>
          <p:spPr>
            <a:xfrm>
              <a:off x="3599794" y="3703312"/>
              <a:ext cx="12742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0.4</a:t>
              </a:r>
            </a:p>
          </p:txBody>
        </p:sp>
        <p:sp>
          <p:nvSpPr>
            <p:cNvPr id="261" name="tx261"/>
            <p:cNvSpPr/>
            <p:nvPr/>
          </p:nvSpPr>
          <p:spPr>
            <a:xfrm>
              <a:off x="4430893" y="3703312"/>
              <a:ext cx="12742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0.6</a:t>
              </a:r>
            </a:p>
          </p:txBody>
        </p:sp>
        <p:sp>
          <p:nvSpPr>
            <p:cNvPr id="262" name="tx262"/>
            <p:cNvSpPr/>
            <p:nvPr/>
          </p:nvSpPr>
          <p:spPr>
            <a:xfrm>
              <a:off x="2541283" y="3809448"/>
              <a:ext cx="1496454" cy="1293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Among-module connectivities</a:t>
              </a:r>
            </a:p>
          </p:txBody>
        </p:sp>
        <p:sp>
          <p:nvSpPr>
            <p:cNvPr id="263" name="tx263"/>
            <p:cNvSpPr/>
            <p:nvPr/>
          </p:nvSpPr>
          <p:spPr>
            <a:xfrm rot="-5400000">
              <a:off x="888273" y="2452034"/>
              <a:ext cx="1451774" cy="1017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Within-module connectivities</a:t>
              </a:r>
            </a:p>
          </p:txBody>
        </p:sp>
        <p:sp>
          <p:nvSpPr>
            <p:cNvPr id="264" name="rc264"/>
            <p:cNvSpPr/>
            <p:nvPr/>
          </p:nvSpPr>
          <p:spPr>
            <a:xfrm>
              <a:off x="4845712" y="1888154"/>
              <a:ext cx="1152123" cy="12294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5" name="pt265"/>
            <p:cNvSpPr/>
            <p:nvPr/>
          </p:nvSpPr>
          <p:spPr>
            <a:xfrm>
              <a:off x="4993428" y="224833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t266"/>
            <p:cNvSpPr/>
            <p:nvPr/>
          </p:nvSpPr>
          <p:spPr>
            <a:xfrm>
              <a:off x="4993428" y="2467790"/>
              <a:ext cx="63202" cy="63202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t267"/>
            <p:cNvSpPr/>
            <p:nvPr/>
          </p:nvSpPr>
          <p:spPr>
            <a:xfrm>
              <a:off x="4993428" y="2687246"/>
              <a:ext cx="63202" cy="63202"/>
            </a:xfrm>
            <a:prstGeom prst="ellipse">
              <a:avLst/>
            </a:prstGeom>
            <a:solidFill>
              <a:srgbClr val="0000FF">
                <a:alpha val="50196"/>
              </a:srgbClr>
            </a:solidFill>
            <a:ln w="9000" cap="rnd">
              <a:solidFill>
                <a:srgbClr val="00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t268"/>
            <p:cNvSpPr/>
            <p:nvPr/>
          </p:nvSpPr>
          <p:spPr>
            <a:xfrm>
              <a:off x="4993428" y="2906702"/>
              <a:ext cx="63202" cy="63202"/>
            </a:xfrm>
            <a:prstGeom prst="ellipse">
              <a:avLst/>
            </a:prstGeom>
            <a:solidFill>
              <a:srgbClr val="A020F0">
                <a:alpha val="50196"/>
              </a:srgbClr>
            </a:solidFill>
            <a:ln w="9000" cap="rnd">
              <a:solidFill>
                <a:srgbClr val="A020F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tx269"/>
            <p:cNvSpPr/>
            <p:nvPr/>
          </p:nvSpPr>
          <p:spPr>
            <a:xfrm>
              <a:off x="5204346" y="2217725"/>
              <a:ext cx="463520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Peripherals</a:t>
              </a:r>
            </a:p>
          </p:txBody>
        </p:sp>
        <p:sp>
          <p:nvSpPr>
            <p:cNvPr id="270" name="tx270"/>
            <p:cNvSpPr/>
            <p:nvPr/>
          </p:nvSpPr>
          <p:spPr>
            <a:xfrm>
              <a:off x="5204346" y="2456663"/>
              <a:ext cx="46864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Connectors</a:t>
              </a:r>
            </a:p>
          </p:txBody>
        </p:sp>
        <p:sp>
          <p:nvSpPr>
            <p:cNvPr id="271" name="tx271"/>
            <p:cNvSpPr/>
            <p:nvPr/>
          </p:nvSpPr>
          <p:spPr>
            <a:xfrm>
              <a:off x="5204346" y="2677483"/>
              <a:ext cx="524802" cy="813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Module hubs</a:t>
              </a:r>
            </a:p>
          </p:txBody>
        </p:sp>
        <p:sp>
          <p:nvSpPr>
            <p:cNvPr id="272" name="tx272"/>
            <p:cNvSpPr/>
            <p:nvPr/>
          </p:nvSpPr>
          <p:spPr>
            <a:xfrm>
              <a:off x="5204346" y="2896939"/>
              <a:ext cx="560273" cy="813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Network hubs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9</cp:revision>
  <dcterms:created xsi:type="dcterms:W3CDTF">2015-07-14T21:05:00Z</dcterms:created>
  <dcterms:modified xsi:type="dcterms:W3CDTF">2023-06-09T10:30:23Z</dcterms:modified>
</cp:coreProperties>
</file>