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496244" y="2343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1924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1890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710106" y="30228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2949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0666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229182" y="2947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805135" y="2899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1865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011776" y="3091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8302" y="2061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314371" y="2267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9732" y="2803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49783" y="2267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1890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40927" y="304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54552" y="2433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830013" y="2620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04770" y="2458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814204" y="21266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79034" y="304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17107" y="25101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07793" y="1915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55309" y="2620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37678" y="2101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002061" y="2343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89732" y="2803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34973" y="267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85255" y="2569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43695" y="3328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06024" y="2075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15843" y="2458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02579" y="28215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32346" y="3047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016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93249" y="2075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30013" y="29976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48169" y="2382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336282" y="3091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41475" y="2152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89251" y="2024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403190" y="2972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98912" y="2382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48027" y="2203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58302" y="2061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58302" y="2061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97330" y="2101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927387" y="2720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71043" y="2203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91398" y="2254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8302" y="2061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204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60366" y="3200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69706" y="2469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97330" y="2101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2142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9706" y="2393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9706" y="1865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88449" y="1998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17403" y="24440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095246" y="1764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40490" y="3225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25757" y="2254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969706" y="1890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1890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56865" y="2433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1890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97330" y="2101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88285" y="2343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1764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74588" y="23567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363368" y="241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018111" y="2645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69706" y="2091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54552" y="2433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69706" y="1915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06613" y="1998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636260" y="21777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86983" y="2382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69706" y="204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15843" y="2458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204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65355" y="25950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2217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71884" y="2382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306024" y="2075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69706" y="2016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62508" y="2075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672249" y="2569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72338" y="2494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69706" y="2343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3839" y="28215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351316" y="1890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349918" y="3067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2217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1940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287938" y="2469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25569" y="2203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538960" y="31234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21673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1940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69706" y="1966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797330" y="2101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602788" y="3091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40490" y="3225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90946" y="2995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393470" y="2494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03946" y="2217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89410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402740" y="2101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99167" y="1922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58302" y="2061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69706" y="1991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058302" y="2061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9706" y="2091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89732" y="2803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90411" y="2228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984058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969706" y="20666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999837" y="21924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446046" y="2252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046132" y="2484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93835" y="3091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87642" y="2469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69706" y="1915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69706" y="1940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18150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39945" y="2396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69706" y="21924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876164" y="2318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989957" y="30983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07175" y="30470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594368" y="24078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969706" y="3073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69706" y="2091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969706" y="2091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2720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178317" y="2919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349918" y="297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594020" y="23055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239945" y="2396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969706" y="2771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520305" y="2382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157873" y="21266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473484" y="2024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969706" y="1890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695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69706" y="2771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46046" y="2252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587450" y="27146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98241" y="2663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969706" y="1991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363368" y="241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788285" y="2343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058302" y="2061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507572" y="2368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33839" y="28215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969706" y="21924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979974" y="28970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969706" y="2142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501848" y="2695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455309" y="2620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028561" y="2519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38356" y="2720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969706" y="204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429279" y="2433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546113" y="269572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455309" y="2620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10483" y="297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44354" y="23311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05135" y="2899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969706" y="28215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9706" y="1789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539948" y="2484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098689" y="25950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35968" y="28970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343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69706" y="2947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69706" y="2142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295725" y="2970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149783" y="2267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098689" y="25950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501848" y="2695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87450" y="28970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969706" y="2217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062312" y="2995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969706" y="2620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570978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389596" y="28680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04770" y="2458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389596" y="28680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06513" y="25101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86711" y="2516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969706" y="21169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446046" y="2252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058302" y="2061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586711" y="2516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2569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958735" y="267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446046" y="2252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538960" y="31234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539948" y="2484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932215" y="2947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1969706" y="2217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788285" y="2343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330434" y="2544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1969706" y="2343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1991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637554" y="2049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098689" y="25950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42564" y="30214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676778" y="21266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393835" y="3091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446046" y="2252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69706" y="2016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69706" y="3073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969706" y="25950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354324" y="21266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969706" y="1865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582463" y="2203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969706" y="1865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446046" y="2252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145955" y="22427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090650" y="2816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1969706" y="204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404550" y="2132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570470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1728383" y="3466430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1728383" y="309672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1728383" y="272559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1758888" y="2353110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1758888" y="198335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1758888" y="161222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3" name="pl283"/>
            <p:cNvSpPr/>
            <p:nvPr/>
          </p:nvSpPr>
          <p:spPr>
            <a:xfrm>
              <a:off x="1837692" y="3508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1837692" y="3137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1837692" y="2765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1837692" y="2394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837692" y="2023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837692" y="1652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83006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65883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48759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276635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3595121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442388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00" name="rc30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2023-06-09T10:31:52Z</dcterms:modified>
</cp:coreProperties>
</file>