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79802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18435" y="1466991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1843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728383" y="349709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728383" y="3082733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728383" y="2668375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728383" y="2254016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728383" y="1839658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728383" y="1425299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883640" y="3538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83640" y="3124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83640" y="2710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83640" y="2295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83640" y="1881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83640" y="146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918435" y="3642373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4516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6279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8041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98040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8145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908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1670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3432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64257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2023-11-07T15:22:45Z</dcterms:modified>
</cp:coreProperties>
</file>