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635300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635300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2674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01356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79802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918435" y="1466991"/>
              <a:ext cx="2788099" cy="0"/>
            </a:xfrm>
            <a:custGeom>
              <a:avLst/>
              <a:pathLst>
                <a:path w="2788099" h="0">
                  <a:moveTo>
                    <a:pt x="0" y="0"/>
                  </a:moveTo>
                  <a:lnTo>
                    <a:pt x="2788099" y="0"/>
                  </a:lnTo>
                  <a:lnTo>
                    <a:pt x="27880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918435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728383" y="349709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728383" y="3082733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728383" y="2668375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28383" y="2254016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28383" y="1839658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28383" y="1425299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883640" y="3538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83640" y="3124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883640" y="2710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83640" y="2295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83640" y="1881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83640" y="146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18435" y="3642373"/>
              <a:ext cx="2788099" cy="0"/>
            </a:xfrm>
            <a:custGeom>
              <a:avLst/>
              <a:pathLst>
                <a:path w="2788099" h="0">
                  <a:moveTo>
                    <a:pt x="0" y="0"/>
                  </a:moveTo>
                  <a:lnTo>
                    <a:pt x="27880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4516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6279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8041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98040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8145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99080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1670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34329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64257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2023-06-08T19:33:35Z</dcterms:modified>
</cp:coreProperties>
</file>