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974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44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728383" y="358091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758888" y="296405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8888" y="234991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8888" y="173441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837692" y="3621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37692" y="3005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37692" y="2390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837692" y="1774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2023-06-08T21:49:50Z</dcterms:modified>
</cp:coreProperties>
</file>