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1969706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643447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969706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969706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643447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969706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969706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618167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643447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969706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643447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618167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969706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643447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969706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643447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969706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643447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969706" y="24411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969706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618167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969706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643447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969706" y="24411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577714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1728383" y="3580918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758888" y="2964052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758888" y="2349915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758888" y="1734414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1837692" y="36212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837692" y="30057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837692" y="23902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837692" y="17747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832406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63505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494604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768695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599794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430893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1969706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643447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969706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969706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643447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969706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969706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618167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643447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969706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643447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618167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969706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643447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969706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643447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969706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643447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969706" y="24411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969706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618167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969706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643447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969706" y="24411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577714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1728383" y="3580918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758888" y="2964052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758888" y="2349915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758888" y="1734414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1837692" y="36212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837692" y="30057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837692" y="23902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837692" y="17747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832406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63505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494604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768695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599794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430893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2023-06-08T21:55:17Z</dcterms:modified>
</cp:coreProperties>
</file>