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1pPr>
    <a:lvl2pPr marL="342032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2pPr>
    <a:lvl3pPr marL="684065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3pPr>
    <a:lvl4pPr marL="1026098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4pPr>
    <a:lvl5pPr marL="1368131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5pPr>
    <a:lvl6pPr marL="1710163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6pPr>
    <a:lvl7pPr marL="2052196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7pPr>
    <a:lvl8pPr marL="2394228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8pPr>
    <a:lvl9pPr marL="2736262" algn="l" defTabSz="68406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4A452A"/>
    <a:srgbClr val="3B4992"/>
    <a:srgbClr val="AC8B3C"/>
    <a:srgbClr val="4D9BD3"/>
    <a:srgbClr val="646FA8"/>
    <a:srgbClr val="4F5C9D"/>
    <a:srgbClr val="0070C0"/>
    <a:srgbClr val="AAC6EA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4" d="100"/>
          <a:sy n="44" d="100"/>
        </p:scale>
        <p:origin x="2232" y="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6B4D-6C0C-49E6-A783-1867F5A89352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895C-16F2-4531-B1FE-5833CA71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895C-16F2-4531-B1FE-5833CA717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6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4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7" y="396704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7" y="2311402"/>
            <a:ext cx="3286125" cy="6537502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2" y="2311402"/>
            <a:ext cx="3286125" cy="6537502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7"/>
            <a:ext cx="3030141" cy="92410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7"/>
            <a:ext cx="3030141" cy="5707416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7"/>
            <a:ext cx="3031332" cy="92410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2" cy="5707416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10"/>
            <a:ext cx="3833812" cy="8454497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5"/>
            <a:ext cx="2256235" cy="6775979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9"/>
            <a:ext cx="1600200" cy="527403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9"/>
            <a:ext cx="2171700" cy="527403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9"/>
            <a:ext cx="1600200" cy="527403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C61FFE8-4E5D-86D8-9526-38575A5766C2}"/>
              </a:ext>
            </a:extLst>
          </p:cNvPr>
          <p:cNvGrpSpPr/>
          <p:nvPr/>
        </p:nvGrpSpPr>
        <p:grpSpPr>
          <a:xfrm>
            <a:off x="5056024" y="397299"/>
            <a:ext cx="1764000" cy="3301970"/>
            <a:chOff x="5056024" y="397299"/>
            <a:chExt cx="1764000" cy="3301970"/>
          </a:xfrm>
        </p:grpSpPr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73217D2C-5959-FB34-B310-1E1DF17311C8}"/>
                </a:ext>
              </a:extLst>
            </p:cNvPr>
            <p:cNvSpPr/>
            <p:nvPr/>
          </p:nvSpPr>
          <p:spPr>
            <a:xfrm>
              <a:off x="5056024" y="397299"/>
              <a:ext cx="1764000" cy="1386000"/>
            </a:xfrm>
            <a:prstGeom prst="rect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48" name="文本框 1647">
              <a:extLst>
                <a:ext uri="{FF2B5EF4-FFF2-40B4-BE49-F238E27FC236}">
                  <a16:creationId xmlns:a16="http://schemas.microsoft.com/office/drawing/2014/main" id="{E84A2865-235F-2822-B55A-38719E8251CB}"/>
                </a:ext>
              </a:extLst>
            </p:cNvPr>
            <p:cNvSpPr txBox="1"/>
            <p:nvPr/>
          </p:nvSpPr>
          <p:spPr>
            <a:xfrm>
              <a:off x="5257800" y="1016133"/>
              <a:ext cx="1430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Exoenzyme network</a:t>
              </a:r>
            </a:p>
          </p:txBody>
        </p:sp>
        <p:grpSp>
          <p:nvGrpSpPr>
            <p:cNvPr id="1696" name="组合 1695">
              <a:extLst>
                <a:ext uri="{FF2B5EF4-FFF2-40B4-BE49-F238E27FC236}">
                  <a16:creationId xmlns:a16="http://schemas.microsoft.com/office/drawing/2014/main" id="{B9CEBF59-5670-F36D-C483-1DBB65F7D33F}"/>
                </a:ext>
              </a:extLst>
            </p:cNvPr>
            <p:cNvGrpSpPr/>
            <p:nvPr/>
          </p:nvGrpSpPr>
          <p:grpSpPr>
            <a:xfrm>
              <a:off x="6527489" y="1785982"/>
              <a:ext cx="286661" cy="1458634"/>
              <a:chOff x="9201342" y="2265206"/>
              <a:chExt cx="503328" cy="2516640"/>
            </a:xfrm>
          </p:grpSpPr>
          <p:sp>
            <p:nvSpPr>
              <p:cNvPr id="1699" name="rc4">
                <a:extLst>
                  <a:ext uri="{FF2B5EF4-FFF2-40B4-BE49-F238E27FC236}">
                    <a16:creationId xmlns:a16="http://schemas.microsoft.com/office/drawing/2014/main" id="{24DFF8C8-6B8D-BC4E-A29F-66273EEA11FE}"/>
                  </a:ext>
                </a:extLst>
              </p:cNvPr>
              <p:cNvSpPr/>
              <p:nvPr/>
            </p:nvSpPr>
            <p:spPr>
              <a:xfrm>
                <a:off x="9201342" y="2265206"/>
                <a:ext cx="503328" cy="50332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00" name="rc5">
                <a:extLst>
                  <a:ext uri="{FF2B5EF4-FFF2-40B4-BE49-F238E27FC236}">
                    <a16:creationId xmlns:a16="http://schemas.microsoft.com/office/drawing/2014/main" id="{141E78BD-8752-9B77-BB9C-C2D935E8F7B1}"/>
                  </a:ext>
                </a:extLst>
              </p:cNvPr>
              <p:cNvSpPr/>
              <p:nvPr/>
            </p:nvSpPr>
            <p:spPr>
              <a:xfrm>
                <a:off x="9201342" y="2768534"/>
                <a:ext cx="503328" cy="50332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0" name="rc6">
                <a:extLst>
                  <a:ext uri="{FF2B5EF4-FFF2-40B4-BE49-F238E27FC236}">
                    <a16:creationId xmlns:a16="http://schemas.microsoft.com/office/drawing/2014/main" id="{99D34D70-D814-4A33-A360-DBFE3836A59B}"/>
                  </a:ext>
                </a:extLst>
              </p:cNvPr>
              <p:cNvSpPr/>
              <p:nvPr/>
            </p:nvSpPr>
            <p:spPr>
              <a:xfrm>
                <a:off x="9201342" y="3271862"/>
                <a:ext cx="503328" cy="50332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1" name="rc7">
                <a:extLst>
                  <a:ext uri="{FF2B5EF4-FFF2-40B4-BE49-F238E27FC236}">
                    <a16:creationId xmlns:a16="http://schemas.microsoft.com/office/drawing/2014/main" id="{38904050-ACB6-89CA-BA2C-01E741C004EF}"/>
                  </a:ext>
                </a:extLst>
              </p:cNvPr>
              <p:cNvSpPr/>
              <p:nvPr/>
            </p:nvSpPr>
            <p:spPr>
              <a:xfrm>
                <a:off x="9201342" y="3775190"/>
                <a:ext cx="503328" cy="50332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2" name="rc8">
                <a:extLst>
                  <a:ext uri="{FF2B5EF4-FFF2-40B4-BE49-F238E27FC236}">
                    <a16:creationId xmlns:a16="http://schemas.microsoft.com/office/drawing/2014/main" id="{EB6C7EA0-FC35-BFF8-E63D-AE1FF9D4070D}"/>
                  </a:ext>
                </a:extLst>
              </p:cNvPr>
              <p:cNvSpPr/>
              <p:nvPr/>
            </p:nvSpPr>
            <p:spPr>
              <a:xfrm>
                <a:off x="9201342" y="4278518"/>
                <a:ext cx="503328" cy="50332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3" name="rc9">
                <a:extLst>
                  <a:ext uri="{FF2B5EF4-FFF2-40B4-BE49-F238E27FC236}">
                    <a16:creationId xmlns:a16="http://schemas.microsoft.com/office/drawing/2014/main" id="{F9AAFE4B-51EB-58DA-8AD5-0923EBC5D5AB}"/>
                  </a:ext>
                </a:extLst>
              </p:cNvPr>
              <p:cNvSpPr/>
              <p:nvPr/>
            </p:nvSpPr>
            <p:spPr>
              <a:xfrm>
                <a:off x="9247071" y="2310935"/>
                <a:ext cx="411869" cy="411869"/>
              </a:xfrm>
              <a:prstGeom prst="rect">
                <a:avLst/>
              </a:prstGeom>
              <a:solidFill>
                <a:srgbClr val="7882B4">
                  <a:alpha val="100000"/>
                </a:srgbClr>
              </a:solidFill>
              <a:ln w="9525" cap="rnd">
                <a:solidFill>
                  <a:srgbClr val="7882B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4" name="rc14">
                <a:extLst>
                  <a:ext uri="{FF2B5EF4-FFF2-40B4-BE49-F238E27FC236}">
                    <a16:creationId xmlns:a16="http://schemas.microsoft.com/office/drawing/2014/main" id="{573D8486-FBED-5A1D-B63C-5752C731E06A}"/>
                  </a:ext>
                </a:extLst>
              </p:cNvPr>
              <p:cNvSpPr/>
              <p:nvPr/>
            </p:nvSpPr>
            <p:spPr>
              <a:xfrm>
                <a:off x="9201342" y="2265206"/>
                <a:ext cx="503328" cy="503328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5" name="rc15">
                <a:extLst>
                  <a:ext uri="{FF2B5EF4-FFF2-40B4-BE49-F238E27FC236}">
                    <a16:creationId xmlns:a16="http://schemas.microsoft.com/office/drawing/2014/main" id="{38A1F3BB-6491-549C-F5FE-221F818AC08E}"/>
                  </a:ext>
                </a:extLst>
              </p:cNvPr>
              <p:cNvSpPr/>
              <p:nvPr/>
            </p:nvSpPr>
            <p:spPr>
              <a:xfrm>
                <a:off x="9201342" y="2768534"/>
                <a:ext cx="503328" cy="503328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6" name="rc16">
                <a:extLst>
                  <a:ext uri="{FF2B5EF4-FFF2-40B4-BE49-F238E27FC236}">
                    <a16:creationId xmlns:a16="http://schemas.microsoft.com/office/drawing/2014/main" id="{13E6F51A-64F3-442B-AA90-6ECA89D5242F}"/>
                  </a:ext>
                </a:extLst>
              </p:cNvPr>
              <p:cNvSpPr/>
              <p:nvPr/>
            </p:nvSpPr>
            <p:spPr>
              <a:xfrm>
                <a:off x="9201342" y="3271862"/>
                <a:ext cx="503328" cy="503328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7" name="rc17">
                <a:extLst>
                  <a:ext uri="{FF2B5EF4-FFF2-40B4-BE49-F238E27FC236}">
                    <a16:creationId xmlns:a16="http://schemas.microsoft.com/office/drawing/2014/main" id="{8F871CA8-D295-47AD-BBE9-9BC319AD8A5B}"/>
                  </a:ext>
                </a:extLst>
              </p:cNvPr>
              <p:cNvSpPr/>
              <p:nvPr/>
            </p:nvSpPr>
            <p:spPr>
              <a:xfrm>
                <a:off x="9201342" y="3775190"/>
                <a:ext cx="503328" cy="503328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8" name="rc18">
                <a:extLst>
                  <a:ext uri="{FF2B5EF4-FFF2-40B4-BE49-F238E27FC236}">
                    <a16:creationId xmlns:a16="http://schemas.microsoft.com/office/drawing/2014/main" id="{A6200826-4463-A486-5D71-675A666E7DE7}"/>
                  </a:ext>
                </a:extLst>
              </p:cNvPr>
              <p:cNvSpPr/>
              <p:nvPr/>
            </p:nvSpPr>
            <p:spPr>
              <a:xfrm>
                <a:off x="9201342" y="4278518"/>
                <a:ext cx="503328" cy="503328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49" name="tx19">
                <a:extLst>
                  <a:ext uri="{FF2B5EF4-FFF2-40B4-BE49-F238E27FC236}">
                    <a16:creationId xmlns:a16="http://schemas.microsoft.com/office/drawing/2014/main" id="{E2E3ECB7-F43C-A9AD-D923-1E745D77CB54}"/>
                  </a:ext>
                </a:extLst>
              </p:cNvPr>
              <p:cNvSpPr/>
              <p:nvPr/>
            </p:nvSpPr>
            <p:spPr>
              <a:xfrm>
                <a:off x="9380028" y="2482334"/>
                <a:ext cx="145955" cy="6683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0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0.67</a:t>
                </a:r>
              </a:p>
            </p:txBody>
          </p:sp>
          <p:sp>
            <p:nvSpPr>
              <p:cNvPr id="1750" name="tx20">
                <a:extLst>
                  <a:ext uri="{FF2B5EF4-FFF2-40B4-BE49-F238E27FC236}">
                    <a16:creationId xmlns:a16="http://schemas.microsoft.com/office/drawing/2014/main" id="{E9505B2D-D228-A56A-D970-989B619CF49B}"/>
                  </a:ext>
                </a:extLst>
              </p:cNvPr>
              <p:cNvSpPr/>
              <p:nvPr/>
            </p:nvSpPr>
            <p:spPr>
              <a:xfrm>
                <a:off x="9400879" y="2985662"/>
                <a:ext cx="104254" cy="6683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0.1</a:t>
                </a:r>
                <a:r>
                  <a:rPr lang="en-US" sz="9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endPara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51" name="tx21">
                <a:extLst>
                  <a:ext uri="{FF2B5EF4-FFF2-40B4-BE49-F238E27FC236}">
                    <a16:creationId xmlns:a16="http://schemas.microsoft.com/office/drawing/2014/main" id="{EC8179CF-7120-1CFE-52AC-9A704A35CA12}"/>
                  </a:ext>
                </a:extLst>
              </p:cNvPr>
              <p:cNvSpPr/>
              <p:nvPr/>
            </p:nvSpPr>
            <p:spPr>
              <a:xfrm>
                <a:off x="9380028" y="3488923"/>
                <a:ext cx="145955" cy="668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0.31</a:t>
                </a:r>
              </a:p>
            </p:txBody>
          </p:sp>
          <p:sp>
            <p:nvSpPr>
              <p:cNvPr id="1752" name="tx22">
                <a:extLst>
                  <a:ext uri="{FF2B5EF4-FFF2-40B4-BE49-F238E27FC236}">
                    <a16:creationId xmlns:a16="http://schemas.microsoft.com/office/drawing/2014/main" id="{968D5FFF-88A0-820C-7661-BAC4B7C1BBD0}"/>
                  </a:ext>
                </a:extLst>
              </p:cNvPr>
              <p:cNvSpPr/>
              <p:nvPr/>
            </p:nvSpPr>
            <p:spPr>
              <a:xfrm>
                <a:off x="9400879" y="3992319"/>
                <a:ext cx="104254" cy="6683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0.4</a:t>
                </a:r>
                <a:r>
                  <a:rPr lang="en-US" sz="9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endPara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753" name="tx23">
                <a:extLst>
                  <a:ext uri="{FF2B5EF4-FFF2-40B4-BE49-F238E27FC236}">
                    <a16:creationId xmlns:a16="http://schemas.microsoft.com/office/drawing/2014/main" id="{56FC5CA4-11F2-36E4-FBFC-C4254B8DD7FE}"/>
                  </a:ext>
                </a:extLst>
              </p:cNvPr>
              <p:cNvSpPr/>
              <p:nvPr/>
            </p:nvSpPr>
            <p:spPr>
              <a:xfrm>
                <a:off x="9380028" y="4495580"/>
                <a:ext cx="145955" cy="668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0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0.37</a:t>
                </a:r>
              </a:p>
            </p:txBody>
          </p:sp>
          <p:sp>
            <p:nvSpPr>
              <p:cNvPr id="1754" name="rc97">
                <a:extLst>
                  <a:ext uri="{FF2B5EF4-FFF2-40B4-BE49-F238E27FC236}">
                    <a16:creationId xmlns:a16="http://schemas.microsoft.com/office/drawing/2014/main" id="{16185E59-9D92-87DB-4C51-E755A070A792}"/>
                  </a:ext>
                </a:extLst>
              </p:cNvPr>
              <p:cNvSpPr/>
              <p:nvPr/>
            </p:nvSpPr>
            <p:spPr>
              <a:xfrm>
                <a:off x="9201342" y="2265206"/>
                <a:ext cx="503328" cy="2516640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697" name="tx92">
              <a:extLst>
                <a:ext uri="{FF2B5EF4-FFF2-40B4-BE49-F238E27FC236}">
                  <a16:creationId xmlns:a16="http://schemas.microsoft.com/office/drawing/2014/main" id="{65E8EB49-CC15-2D8A-EF54-987F0E5638BB}"/>
                </a:ext>
              </a:extLst>
            </p:cNvPr>
            <p:cNvSpPr/>
            <p:nvPr/>
          </p:nvSpPr>
          <p:spPr>
            <a:xfrm rot="18235205">
              <a:off x="6506879" y="3535471"/>
              <a:ext cx="204577" cy="1230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Robustness</a:t>
              </a:r>
            </a:p>
          </p:txBody>
        </p:sp>
      </p:grpSp>
      <p:grpSp>
        <p:nvGrpSpPr>
          <p:cNvPr id="1733" name="组合 1732">
            <a:extLst>
              <a:ext uri="{FF2B5EF4-FFF2-40B4-BE49-F238E27FC236}">
                <a16:creationId xmlns:a16="http://schemas.microsoft.com/office/drawing/2014/main" id="{FFF8EFA1-FB73-ABDF-C693-9A6DE3937C52}"/>
              </a:ext>
            </a:extLst>
          </p:cNvPr>
          <p:cNvGrpSpPr/>
          <p:nvPr/>
        </p:nvGrpSpPr>
        <p:grpSpPr>
          <a:xfrm>
            <a:off x="25699" y="381767"/>
            <a:ext cx="4023029" cy="9296400"/>
            <a:chOff x="0" y="-5145"/>
            <a:chExt cx="4023029" cy="9296400"/>
          </a:xfrm>
        </p:grpSpPr>
        <p:sp>
          <p:nvSpPr>
            <p:cNvPr id="1149" name="矩形 1148">
              <a:extLst>
                <a:ext uri="{FF2B5EF4-FFF2-40B4-BE49-F238E27FC236}">
                  <a16:creationId xmlns:a16="http://schemas.microsoft.com/office/drawing/2014/main" id="{8B32DACC-0B4A-4399-BAAF-76816862BEFE}"/>
                </a:ext>
              </a:extLst>
            </p:cNvPr>
            <p:cNvSpPr/>
            <p:nvPr/>
          </p:nvSpPr>
          <p:spPr>
            <a:xfrm rot="5400000">
              <a:off x="68938" y="8100177"/>
              <a:ext cx="1122157" cy="1260000"/>
            </a:xfrm>
            <a:prstGeom prst="rect">
              <a:avLst/>
            </a:prstGeom>
            <a:solidFill>
              <a:srgbClr val="3B4992">
                <a:alpha val="8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8" name="矩形 1147">
              <a:extLst>
                <a:ext uri="{FF2B5EF4-FFF2-40B4-BE49-F238E27FC236}">
                  <a16:creationId xmlns:a16="http://schemas.microsoft.com/office/drawing/2014/main" id="{3A4FB487-A396-A94C-9555-41DD28E786E6}"/>
                </a:ext>
              </a:extLst>
            </p:cNvPr>
            <p:cNvSpPr/>
            <p:nvPr/>
          </p:nvSpPr>
          <p:spPr>
            <a:xfrm rot="5400000">
              <a:off x="-79225" y="6831682"/>
              <a:ext cx="1418819" cy="1260000"/>
            </a:xfrm>
            <a:prstGeom prst="rect">
              <a:avLst/>
            </a:prstGeom>
            <a:solidFill>
              <a:srgbClr val="3B4992">
                <a:alpha val="6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98F6E536-AE05-4B9A-3E35-5488B9E67BF9}"/>
                </a:ext>
              </a:extLst>
            </p:cNvPr>
            <p:cNvSpPr/>
            <p:nvPr/>
          </p:nvSpPr>
          <p:spPr>
            <a:xfrm rot="5400000">
              <a:off x="-79410" y="5412600"/>
              <a:ext cx="1418819" cy="1260000"/>
            </a:xfrm>
            <a:prstGeom prst="rect">
              <a:avLst/>
            </a:prstGeom>
            <a:solidFill>
              <a:srgbClr val="3B4992">
                <a:alpha val="4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C5E81324-45BF-C1BD-5115-661792886EB1}"/>
                </a:ext>
              </a:extLst>
            </p:cNvPr>
            <p:cNvSpPr/>
            <p:nvPr/>
          </p:nvSpPr>
          <p:spPr>
            <a:xfrm rot="5400000">
              <a:off x="-78261" y="3996038"/>
              <a:ext cx="1418819" cy="1260000"/>
            </a:xfrm>
            <a:prstGeom prst="rect">
              <a:avLst/>
            </a:prstGeom>
            <a:solidFill>
              <a:srgbClr val="3B4992">
                <a:alpha val="2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5" name="矩形 1144">
              <a:extLst>
                <a:ext uri="{FF2B5EF4-FFF2-40B4-BE49-F238E27FC236}">
                  <a16:creationId xmlns:a16="http://schemas.microsoft.com/office/drawing/2014/main" id="{5ABB1155-7C0F-23B4-3746-D75B988967E6}"/>
                </a:ext>
              </a:extLst>
            </p:cNvPr>
            <p:cNvSpPr/>
            <p:nvPr/>
          </p:nvSpPr>
          <p:spPr>
            <a:xfrm rot="5400000">
              <a:off x="-628324" y="2017550"/>
              <a:ext cx="2520000" cy="1260000"/>
            </a:xfrm>
            <a:prstGeom prst="rect">
              <a:avLst/>
            </a:prstGeom>
            <a:solidFill>
              <a:srgbClr val="3B4992">
                <a:alpha val="1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972BD487-5EA2-EB2D-40A1-A876205D24A0}"/>
                </a:ext>
              </a:extLst>
            </p:cNvPr>
            <p:cNvSpPr/>
            <p:nvPr/>
          </p:nvSpPr>
          <p:spPr>
            <a:xfrm>
              <a:off x="1260651" y="-5145"/>
              <a:ext cx="2556000" cy="1385745"/>
            </a:xfrm>
            <a:prstGeom prst="rect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" name="rc4"/>
            <p:cNvSpPr/>
            <p:nvPr/>
          </p:nvSpPr>
          <p:spPr>
            <a:xfrm>
              <a:off x="1264519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rc5"/>
            <p:cNvSpPr/>
            <p:nvPr/>
          </p:nvSpPr>
          <p:spPr>
            <a:xfrm>
              <a:off x="1264519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rc6"/>
            <p:cNvSpPr/>
            <p:nvPr/>
          </p:nvSpPr>
          <p:spPr>
            <a:xfrm>
              <a:off x="1264519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rc7"/>
            <p:cNvSpPr/>
            <p:nvPr/>
          </p:nvSpPr>
          <p:spPr>
            <a:xfrm>
              <a:off x="1264519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rc8"/>
            <p:cNvSpPr/>
            <p:nvPr/>
          </p:nvSpPr>
          <p:spPr>
            <a:xfrm>
              <a:off x="1264519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rc9"/>
            <p:cNvSpPr/>
            <p:nvPr/>
          </p:nvSpPr>
          <p:spPr>
            <a:xfrm>
              <a:off x="1264519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rc10"/>
            <p:cNvSpPr/>
            <p:nvPr/>
          </p:nvSpPr>
          <p:spPr>
            <a:xfrm>
              <a:off x="1264519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rc11"/>
            <p:cNvSpPr/>
            <p:nvPr/>
          </p:nvSpPr>
          <p:spPr>
            <a:xfrm>
              <a:off x="1264519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rc12"/>
            <p:cNvSpPr/>
            <p:nvPr/>
          </p:nvSpPr>
          <p:spPr>
            <a:xfrm>
              <a:off x="1264519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rc13"/>
            <p:cNvSpPr/>
            <p:nvPr/>
          </p:nvSpPr>
          <p:spPr>
            <a:xfrm>
              <a:off x="1264519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rc14"/>
            <p:cNvSpPr/>
            <p:nvPr/>
          </p:nvSpPr>
          <p:spPr>
            <a:xfrm>
              <a:off x="1264519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rc15"/>
            <p:cNvSpPr/>
            <p:nvPr/>
          </p:nvSpPr>
          <p:spPr>
            <a:xfrm>
              <a:off x="1264519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rc16"/>
            <p:cNvSpPr/>
            <p:nvPr/>
          </p:nvSpPr>
          <p:spPr>
            <a:xfrm>
              <a:off x="1264519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rc17"/>
            <p:cNvSpPr/>
            <p:nvPr/>
          </p:nvSpPr>
          <p:spPr>
            <a:xfrm>
              <a:off x="1264519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rc18"/>
            <p:cNvSpPr/>
            <p:nvPr/>
          </p:nvSpPr>
          <p:spPr>
            <a:xfrm>
              <a:off x="1264519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rc19"/>
            <p:cNvSpPr/>
            <p:nvPr/>
          </p:nvSpPr>
          <p:spPr>
            <a:xfrm>
              <a:off x="1264519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rc20"/>
            <p:cNvSpPr/>
            <p:nvPr/>
          </p:nvSpPr>
          <p:spPr>
            <a:xfrm>
              <a:off x="1264519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rc21"/>
            <p:cNvSpPr/>
            <p:nvPr/>
          </p:nvSpPr>
          <p:spPr>
            <a:xfrm>
              <a:off x="1264519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rc22"/>
            <p:cNvSpPr/>
            <p:nvPr/>
          </p:nvSpPr>
          <p:spPr>
            <a:xfrm>
              <a:off x="1264519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rc23"/>
            <p:cNvSpPr/>
            <p:nvPr/>
          </p:nvSpPr>
          <p:spPr>
            <a:xfrm>
              <a:off x="1264519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rc24"/>
            <p:cNvSpPr/>
            <p:nvPr/>
          </p:nvSpPr>
          <p:spPr>
            <a:xfrm>
              <a:off x="1264519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rc25"/>
            <p:cNvSpPr/>
            <p:nvPr/>
          </p:nvSpPr>
          <p:spPr>
            <a:xfrm>
              <a:off x="1264519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rc26"/>
            <p:cNvSpPr/>
            <p:nvPr/>
          </p:nvSpPr>
          <p:spPr>
            <a:xfrm>
              <a:off x="1264519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rc27"/>
            <p:cNvSpPr/>
            <p:nvPr/>
          </p:nvSpPr>
          <p:spPr>
            <a:xfrm>
              <a:off x="1264519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rc28"/>
            <p:cNvSpPr/>
            <p:nvPr/>
          </p:nvSpPr>
          <p:spPr>
            <a:xfrm>
              <a:off x="1264519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rc29"/>
            <p:cNvSpPr/>
            <p:nvPr/>
          </p:nvSpPr>
          <p:spPr>
            <a:xfrm>
              <a:off x="1264519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rc30"/>
            <p:cNvSpPr/>
            <p:nvPr/>
          </p:nvSpPr>
          <p:spPr>
            <a:xfrm>
              <a:off x="1264519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rc31"/>
            <p:cNvSpPr/>
            <p:nvPr/>
          </p:nvSpPr>
          <p:spPr>
            <a:xfrm>
              <a:off x="1264519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rc32"/>
            <p:cNvSpPr/>
            <p:nvPr/>
          </p:nvSpPr>
          <p:spPr>
            <a:xfrm>
              <a:off x="1547077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rc33"/>
            <p:cNvSpPr/>
            <p:nvPr/>
          </p:nvSpPr>
          <p:spPr>
            <a:xfrm>
              <a:off x="1547077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rc34"/>
            <p:cNvSpPr/>
            <p:nvPr/>
          </p:nvSpPr>
          <p:spPr>
            <a:xfrm>
              <a:off x="1547077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rc35"/>
            <p:cNvSpPr/>
            <p:nvPr/>
          </p:nvSpPr>
          <p:spPr>
            <a:xfrm>
              <a:off x="1547077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rc36"/>
            <p:cNvSpPr/>
            <p:nvPr/>
          </p:nvSpPr>
          <p:spPr>
            <a:xfrm>
              <a:off x="1547077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rc37"/>
            <p:cNvSpPr/>
            <p:nvPr/>
          </p:nvSpPr>
          <p:spPr>
            <a:xfrm>
              <a:off x="1547077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rc38"/>
            <p:cNvSpPr/>
            <p:nvPr/>
          </p:nvSpPr>
          <p:spPr>
            <a:xfrm>
              <a:off x="1547077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rc39"/>
            <p:cNvSpPr/>
            <p:nvPr/>
          </p:nvSpPr>
          <p:spPr>
            <a:xfrm>
              <a:off x="1547077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rc40"/>
            <p:cNvSpPr/>
            <p:nvPr/>
          </p:nvSpPr>
          <p:spPr>
            <a:xfrm>
              <a:off x="1547077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" name="rc41"/>
            <p:cNvSpPr/>
            <p:nvPr/>
          </p:nvSpPr>
          <p:spPr>
            <a:xfrm>
              <a:off x="1547077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1547077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3" name="rc43"/>
            <p:cNvSpPr/>
            <p:nvPr/>
          </p:nvSpPr>
          <p:spPr>
            <a:xfrm>
              <a:off x="1547077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" name="rc44"/>
            <p:cNvSpPr/>
            <p:nvPr/>
          </p:nvSpPr>
          <p:spPr>
            <a:xfrm>
              <a:off x="1547077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1547077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1547077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rc47"/>
            <p:cNvSpPr/>
            <p:nvPr/>
          </p:nvSpPr>
          <p:spPr>
            <a:xfrm>
              <a:off x="1547077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rc48"/>
            <p:cNvSpPr/>
            <p:nvPr/>
          </p:nvSpPr>
          <p:spPr>
            <a:xfrm>
              <a:off x="1547077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9" name="rc49"/>
            <p:cNvSpPr/>
            <p:nvPr/>
          </p:nvSpPr>
          <p:spPr>
            <a:xfrm>
              <a:off x="1547077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1547077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rc51"/>
            <p:cNvSpPr/>
            <p:nvPr/>
          </p:nvSpPr>
          <p:spPr>
            <a:xfrm>
              <a:off x="1547077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rc52"/>
            <p:cNvSpPr/>
            <p:nvPr/>
          </p:nvSpPr>
          <p:spPr>
            <a:xfrm>
              <a:off x="1547077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" name="rc53"/>
            <p:cNvSpPr/>
            <p:nvPr/>
          </p:nvSpPr>
          <p:spPr>
            <a:xfrm>
              <a:off x="1547077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" name="rc54"/>
            <p:cNvSpPr/>
            <p:nvPr/>
          </p:nvSpPr>
          <p:spPr>
            <a:xfrm>
              <a:off x="1547077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" name="rc55"/>
            <p:cNvSpPr/>
            <p:nvPr/>
          </p:nvSpPr>
          <p:spPr>
            <a:xfrm>
              <a:off x="1547077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rc56"/>
            <p:cNvSpPr/>
            <p:nvPr/>
          </p:nvSpPr>
          <p:spPr>
            <a:xfrm>
              <a:off x="1547077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rc57"/>
            <p:cNvSpPr/>
            <p:nvPr/>
          </p:nvSpPr>
          <p:spPr>
            <a:xfrm>
              <a:off x="1547077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" name="rc58"/>
            <p:cNvSpPr/>
            <p:nvPr/>
          </p:nvSpPr>
          <p:spPr>
            <a:xfrm>
              <a:off x="1547077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" name="rc59"/>
            <p:cNvSpPr/>
            <p:nvPr/>
          </p:nvSpPr>
          <p:spPr>
            <a:xfrm>
              <a:off x="1547077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" name="rc60"/>
            <p:cNvSpPr/>
            <p:nvPr/>
          </p:nvSpPr>
          <p:spPr>
            <a:xfrm>
              <a:off x="1829635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rc61"/>
            <p:cNvSpPr/>
            <p:nvPr/>
          </p:nvSpPr>
          <p:spPr>
            <a:xfrm>
              <a:off x="1829635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" name="rc62"/>
            <p:cNvSpPr/>
            <p:nvPr/>
          </p:nvSpPr>
          <p:spPr>
            <a:xfrm>
              <a:off x="1829635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" name="rc63"/>
            <p:cNvSpPr/>
            <p:nvPr/>
          </p:nvSpPr>
          <p:spPr>
            <a:xfrm>
              <a:off x="1829635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" name="rc64"/>
            <p:cNvSpPr/>
            <p:nvPr/>
          </p:nvSpPr>
          <p:spPr>
            <a:xfrm>
              <a:off x="1829635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rc65"/>
            <p:cNvSpPr/>
            <p:nvPr/>
          </p:nvSpPr>
          <p:spPr>
            <a:xfrm>
              <a:off x="1829635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" name="rc66"/>
            <p:cNvSpPr/>
            <p:nvPr/>
          </p:nvSpPr>
          <p:spPr>
            <a:xfrm>
              <a:off x="1829635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rc67"/>
            <p:cNvSpPr/>
            <p:nvPr/>
          </p:nvSpPr>
          <p:spPr>
            <a:xfrm>
              <a:off x="1829635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" name="rc68"/>
            <p:cNvSpPr/>
            <p:nvPr/>
          </p:nvSpPr>
          <p:spPr>
            <a:xfrm>
              <a:off x="1829635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1829635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rc70"/>
            <p:cNvSpPr/>
            <p:nvPr/>
          </p:nvSpPr>
          <p:spPr>
            <a:xfrm>
              <a:off x="1829635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" name="rc71"/>
            <p:cNvSpPr/>
            <p:nvPr/>
          </p:nvSpPr>
          <p:spPr>
            <a:xfrm>
              <a:off x="1829635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" name="rc72"/>
            <p:cNvSpPr/>
            <p:nvPr/>
          </p:nvSpPr>
          <p:spPr>
            <a:xfrm>
              <a:off x="1829635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rc73"/>
            <p:cNvSpPr/>
            <p:nvPr/>
          </p:nvSpPr>
          <p:spPr>
            <a:xfrm>
              <a:off x="1829635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rc74"/>
            <p:cNvSpPr/>
            <p:nvPr/>
          </p:nvSpPr>
          <p:spPr>
            <a:xfrm>
              <a:off x="1829635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" name="rc75"/>
            <p:cNvSpPr/>
            <p:nvPr/>
          </p:nvSpPr>
          <p:spPr>
            <a:xfrm>
              <a:off x="1829635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rc76"/>
            <p:cNvSpPr/>
            <p:nvPr/>
          </p:nvSpPr>
          <p:spPr>
            <a:xfrm>
              <a:off x="1829635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rc77"/>
            <p:cNvSpPr/>
            <p:nvPr/>
          </p:nvSpPr>
          <p:spPr>
            <a:xfrm>
              <a:off x="1829635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rc78"/>
            <p:cNvSpPr/>
            <p:nvPr/>
          </p:nvSpPr>
          <p:spPr>
            <a:xfrm>
              <a:off x="1829635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rc79"/>
            <p:cNvSpPr/>
            <p:nvPr/>
          </p:nvSpPr>
          <p:spPr>
            <a:xfrm>
              <a:off x="1829635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0" name="rc80"/>
            <p:cNvSpPr/>
            <p:nvPr/>
          </p:nvSpPr>
          <p:spPr>
            <a:xfrm>
              <a:off x="1829635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rc81"/>
            <p:cNvSpPr/>
            <p:nvPr/>
          </p:nvSpPr>
          <p:spPr>
            <a:xfrm>
              <a:off x="1829635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rc82"/>
            <p:cNvSpPr/>
            <p:nvPr/>
          </p:nvSpPr>
          <p:spPr>
            <a:xfrm>
              <a:off x="1829635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" name="rc83"/>
            <p:cNvSpPr/>
            <p:nvPr/>
          </p:nvSpPr>
          <p:spPr>
            <a:xfrm>
              <a:off x="1829635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4" name="rc84"/>
            <p:cNvSpPr/>
            <p:nvPr/>
          </p:nvSpPr>
          <p:spPr>
            <a:xfrm>
              <a:off x="1829635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rc85"/>
            <p:cNvSpPr/>
            <p:nvPr/>
          </p:nvSpPr>
          <p:spPr>
            <a:xfrm>
              <a:off x="1829635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6" name="rc86"/>
            <p:cNvSpPr/>
            <p:nvPr/>
          </p:nvSpPr>
          <p:spPr>
            <a:xfrm>
              <a:off x="1829635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7" name="rc87"/>
            <p:cNvSpPr/>
            <p:nvPr/>
          </p:nvSpPr>
          <p:spPr>
            <a:xfrm>
              <a:off x="1829635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8" name="rc88"/>
            <p:cNvSpPr/>
            <p:nvPr/>
          </p:nvSpPr>
          <p:spPr>
            <a:xfrm>
              <a:off x="2112193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9" name="rc89"/>
            <p:cNvSpPr/>
            <p:nvPr/>
          </p:nvSpPr>
          <p:spPr>
            <a:xfrm>
              <a:off x="2112192" y="187505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0" name="rc90"/>
            <p:cNvSpPr/>
            <p:nvPr/>
          </p:nvSpPr>
          <p:spPr>
            <a:xfrm>
              <a:off x="2112193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1" name="rc91"/>
            <p:cNvSpPr/>
            <p:nvPr/>
          </p:nvSpPr>
          <p:spPr>
            <a:xfrm>
              <a:off x="2112193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2" name="rc92"/>
            <p:cNvSpPr/>
            <p:nvPr/>
          </p:nvSpPr>
          <p:spPr>
            <a:xfrm>
              <a:off x="2112193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rc93"/>
            <p:cNvSpPr/>
            <p:nvPr/>
          </p:nvSpPr>
          <p:spPr>
            <a:xfrm>
              <a:off x="2112193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4" name="rc94"/>
            <p:cNvSpPr/>
            <p:nvPr/>
          </p:nvSpPr>
          <p:spPr>
            <a:xfrm>
              <a:off x="2112193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5" name="rc95"/>
            <p:cNvSpPr/>
            <p:nvPr/>
          </p:nvSpPr>
          <p:spPr>
            <a:xfrm>
              <a:off x="2112193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6" name="rc96"/>
            <p:cNvSpPr/>
            <p:nvPr/>
          </p:nvSpPr>
          <p:spPr>
            <a:xfrm>
              <a:off x="2112193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rc97"/>
            <p:cNvSpPr/>
            <p:nvPr/>
          </p:nvSpPr>
          <p:spPr>
            <a:xfrm>
              <a:off x="2112193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8" name="rc98"/>
            <p:cNvSpPr/>
            <p:nvPr/>
          </p:nvSpPr>
          <p:spPr>
            <a:xfrm>
              <a:off x="2112193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9" name="rc99"/>
            <p:cNvSpPr/>
            <p:nvPr/>
          </p:nvSpPr>
          <p:spPr>
            <a:xfrm>
              <a:off x="2112193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0" name="rc100"/>
            <p:cNvSpPr/>
            <p:nvPr/>
          </p:nvSpPr>
          <p:spPr>
            <a:xfrm>
              <a:off x="2112193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" name="rc101"/>
            <p:cNvSpPr/>
            <p:nvPr/>
          </p:nvSpPr>
          <p:spPr>
            <a:xfrm>
              <a:off x="2112193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" name="rc102"/>
            <p:cNvSpPr/>
            <p:nvPr/>
          </p:nvSpPr>
          <p:spPr>
            <a:xfrm>
              <a:off x="2112193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3" name="rc103"/>
            <p:cNvSpPr/>
            <p:nvPr/>
          </p:nvSpPr>
          <p:spPr>
            <a:xfrm>
              <a:off x="2112193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4" name="rc104"/>
            <p:cNvSpPr/>
            <p:nvPr/>
          </p:nvSpPr>
          <p:spPr>
            <a:xfrm>
              <a:off x="2112193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5" name="rc105"/>
            <p:cNvSpPr/>
            <p:nvPr/>
          </p:nvSpPr>
          <p:spPr>
            <a:xfrm>
              <a:off x="2112193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6" name="rc106"/>
            <p:cNvSpPr/>
            <p:nvPr/>
          </p:nvSpPr>
          <p:spPr>
            <a:xfrm>
              <a:off x="2112193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7" name="rc107"/>
            <p:cNvSpPr/>
            <p:nvPr/>
          </p:nvSpPr>
          <p:spPr>
            <a:xfrm>
              <a:off x="2112193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8" name="rc108"/>
            <p:cNvSpPr/>
            <p:nvPr/>
          </p:nvSpPr>
          <p:spPr>
            <a:xfrm>
              <a:off x="2112193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9" name="rc109"/>
            <p:cNvSpPr/>
            <p:nvPr/>
          </p:nvSpPr>
          <p:spPr>
            <a:xfrm>
              <a:off x="2112193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0" name="rc110"/>
            <p:cNvSpPr/>
            <p:nvPr/>
          </p:nvSpPr>
          <p:spPr>
            <a:xfrm>
              <a:off x="2112193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1" name="rc111"/>
            <p:cNvSpPr/>
            <p:nvPr/>
          </p:nvSpPr>
          <p:spPr>
            <a:xfrm>
              <a:off x="2112193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" name="rc112"/>
            <p:cNvSpPr/>
            <p:nvPr/>
          </p:nvSpPr>
          <p:spPr>
            <a:xfrm>
              <a:off x="2112193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3" name="rc113"/>
            <p:cNvSpPr/>
            <p:nvPr/>
          </p:nvSpPr>
          <p:spPr>
            <a:xfrm>
              <a:off x="2112193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" name="rc114"/>
            <p:cNvSpPr/>
            <p:nvPr/>
          </p:nvSpPr>
          <p:spPr>
            <a:xfrm>
              <a:off x="2112193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5" name="rc115"/>
            <p:cNvSpPr/>
            <p:nvPr/>
          </p:nvSpPr>
          <p:spPr>
            <a:xfrm>
              <a:off x="2112193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6" name="rc116"/>
            <p:cNvSpPr/>
            <p:nvPr/>
          </p:nvSpPr>
          <p:spPr>
            <a:xfrm>
              <a:off x="2394750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7" name="rc117"/>
            <p:cNvSpPr/>
            <p:nvPr/>
          </p:nvSpPr>
          <p:spPr>
            <a:xfrm>
              <a:off x="2394750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8" name="rc118"/>
            <p:cNvSpPr/>
            <p:nvPr/>
          </p:nvSpPr>
          <p:spPr>
            <a:xfrm>
              <a:off x="2394750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9" name="rc119"/>
            <p:cNvSpPr/>
            <p:nvPr/>
          </p:nvSpPr>
          <p:spPr>
            <a:xfrm>
              <a:off x="2394750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0" name="rc120"/>
            <p:cNvSpPr/>
            <p:nvPr/>
          </p:nvSpPr>
          <p:spPr>
            <a:xfrm>
              <a:off x="2394750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1" name="rc121"/>
            <p:cNvSpPr/>
            <p:nvPr/>
          </p:nvSpPr>
          <p:spPr>
            <a:xfrm>
              <a:off x="2394750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2" name="rc122"/>
            <p:cNvSpPr/>
            <p:nvPr/>
          </p:nvSpPr>
          <p:spPr>
            <a:xfrm>
              <a:off x="2394750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3" name="rc123"/>
            <p:cNvSpPr/>
            <p:nvPr/>
          </p:nvSpPr>
          <p:spPr>
            <a:xfrm>
              <a:off x="2394750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4" name="rc124"/>
            <p:cNvSpPr/>
            <p:nvPr/>
          </p:nvSpPr>
          <p:spPr>
            <a:xfrm>
              <a:off x="2394750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5" name="rc125"/>
            <p:cNvSpPr/>
            <p:nvPr/>
          </p:nvSpPr>
          <p:spPr>
            <a:xfrm>
              <a:off x="2394750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6" name="rc126"/>
            <p:cNvSpPr/>
            <p:nvPr/>
          </p:nvSpPr>
          <p:spPr>
            <a:xfrm>
              <a:off x="2394750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7" name="rc127"/>
            <p:cNvSpPr/>
            <p:nvPr/>
          </p:nvSpPr>
          <p:spPr>
            <a:xfrm>
              <a:off x="2394750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8" name="rc128"/>
            <p:cNvSpPr/>
            <p:nvPr/>
          </p:nvSpPr>
          <p:spPr>
            <a:xfrm>
              <a:off x="2394750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9" name="rc129"/>
            <p:cNvSpPr/>
            <p:nvPr/>
          </p:nvSpPr>
          <p:spPr>
            <a:xfrm>
              <a:off x="2394750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0" name="rc130"/>
            <p:cNvSpPr/>
            <p:nvPr/>
          </p:nvSpPr>
          <p:spPr>
            <a:xfrm>
              <a:off x="2394750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1" name="rc131"/>
            <p:cNvSpPr/>
            <p:nvPr/>
          </p:nvSpPr>
          <p:spPr>
            <a:xfrm>
              <a:off x="2394750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2" name="rc132"/>
            <p:cNvSpPr/>
            <p:nvPr/>
          </p:nvSpPr>
          <p:spPr>
            <a:xfrm>
              <a:off x="2394750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3" name="rc133"/>
            <p:cNvSpPr/>
            <p:nvPr/>
          </p:nvSpPr>
          <p:spPr>
            <a:xfrm>
              <a:off x="2394750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4" name="rc134"/>
            <p:cNvSpPr/>
            <p:nvPr/>
          </p:nvSpPr>
          <p:spPr>
            <a:xfrm>
              <a:off x="2394750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5" name="rc135"/>
            <p:cNvSpPr/>
            <p:nvPr/>
          </p:nvSpPr>
          <p:spPr>
            <a:xfrm>
              <a:off x="2394750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6" name="rc136"/>
            <p:cNvSpPr/>
            <p:nvPr/>
          </p:nvSpPr>
          <p:spPr>
            <a:xfrm>
              <a:off x="2394750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7" name="rc137"/>
            <p:cNvSpPr/>
            <p:nvPr/>
          </p:nvSpPr>
          <p:spPr>
            <a:xfrm>
              <a:off x="2394750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8" name="rc138"/>
            <p:cNvSpPr/>
            <p:nvPr/>
          </p:nvSpPr>
          <p:spPr>
            <a:xfrm>
              <a:off x="2394750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9" name="rc139"/>
            <p:cNvSpPr/>
            <p:nvPr/>
          </p:nvSpPr>
          <p:spPr>
            <a:xfrm>
              <a:off x="2394750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0" name="rc140"/>
            <p:cNvSpPr/>
            <p:nvPr/>
          </p:nvSpPr>
          <p:spPr>
            <a:xfrm>
              <a:off x="2394750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1" name="rc141"/>
            <p:cNvSpPr/>
            <p:nvPr/>
          </p:nvSpPr>
          <p:spPr>
            <a:xfrm>
              <a:off x="2394750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2" name="rc142"/>
            <p:cNvSpPr/>
            <p:nvPr/>
          </p:nvSpPr>
          <p:spPr>
            <a:xfrm>
              <a:off x="2394750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3" name="rc143"/>
            <p:cNvSpPr/>
            <p:nvPr/>
          </p:nvSpPr>
          <p:spPr>
            <a:xfrm>
              <a:off x="2394750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4" name="rc144"/>
            <p:cNvSpPr/>
            <p:nvPr/>
          </p:nvSpPr>
          <p:spPr>
            <a:xfrm>
              <a:off x="2677308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5" name="rc145"/>
            <p:cNvSpPr/>
            <p:nvPr/>
          </p:nvSpPr>
          <p:spPr>
            <a:xfrm>
              <a:off x="2677308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6" name="rc146"/>
            <p:cNvSpPr/>
            <p:nvPr/>
          </p:nvSpPr>
          <p:spPr>
            <a:xfrm>
              <a:off x="2677308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7" name="rc147"/>
            <p:cNvSpPr/>
            <p:nvPr/>
          </p:nvSpPr>
          <p:spPr>
            <a:xfrm>
              <a:off x="2677308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8" name="rc148"/>
            <p:cNvSpPr/>
            <p:nvPr/>
          </p:nvSpPr>
          <p:spPr>
            <a:xfrm>
              <a:off x="2677308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9" name="rc149"/>
            <p:cNvSpPr/>
            <p:nvPr/>
          </p:nvSpPr>
          <p:spPr>
            <a:xfrm>
              <a:off x="2677308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0" name="rc150"/>
            <p:cNvSpPr/>
            <p:nvPr/>
          </p:nvSpPr>
          <p:spPr>
            <a:xfrm>
              <a:off x="2677308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1" name="rc151"/>
            <p:cNvSpPr/>
            <p:nvPr/>
          </p:nvSpPr>
          <p:spPr>
            <a:xfrm>
              <a:off x="2677308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2" name="rc152"/>
            <p:cNvSpPr/>
            <p:nvPr/>
          </p:nvSpPr>
          <p:spPr>
            <a:xfrm>
              <a:off x="2677308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3" name="rc153"/>
            <p:cNvSpPr/>
            <p:nvPr/>
          </p:nvSpPr>
          <p:spPr>
            <a:xfrm>
              <a:off x="2677308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4" name="rc154"/>
            <p:cNvSpPr/>
            <p:nvPr/>
          </p:nvSpPr>
          <p:spPr>
            <a:xfrm>
              <a:off x="2677308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5" name="rc155"/>
            <p:cNvSpPr/>
            <p:nvPr/>
          </p:nvSpPr>
          <p:spPr>
            <a:xfrm>
              <a:off x="2677308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6" name="rc156"/>
            <p:cNvSpPr/>
            <p:nvPr/>
          </p:nvSpPr>
          <p:spPr>
            <a:xfrm>
              <a:off x="2677308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7" name="rc157"/>
            <p:cNvSpPr/>
            <p:nvPr/>
          </p:nvSpPr>
          <p:spPr>
            <a:xfrm>
              <a:off x="2677308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8" name="rc158"/>
            <p:cNvSpPr/>
            <p:nvPr/>
          </p:nvSpPr>
          <p:spPr>
            <a:xfrm>
              <a:off x="2677308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9" name="rc159"/>
            <p:cNvSpPr/>
            <p:nvPr/>
          </p:nvSpPr>
          <p:spPr>
            <a:xfrm>
              <a:off x="2677308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0" name="rc160"/>
            <p:cNvSpPr/>
            <p:nvPr/>
          </p:nvSpPr>
          <p:spPr>
            <a:xfrm>
              <a:off x="2677308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1" name="rc161"/>
            <p:cNvSpPr/>
            <p:nvPr/>
          </p:nvSpPr>
          <p:spPr>
            <a:xfrm>
              <a:off x="2677308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2" name="rc162"/>
            <p:cNvSpPr/>
            <p:nvPr/>
          </p:nvSpPr>
          <p:spPr>
            <a:xfrm>
              <a:off x="2677308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3" name="rc163"/>
            <p:cNvSpPr/>
            <p:nvPr/>
          </p:nvSpPr>
          <p:spPr>
            <a:xfrm>
              <a:off x="2677308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4" name="rc164"/>
            <p:cNvSpPr/>
            <p:nvPr/>
          </p:nvSpPr>
          <p:spPr>
            <a:xfrm>
              <a:off x="2677308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5" name="rc165"/>
            <p:cNvSpPr/>
            <p:nvPr/>
          </p:nvSpPr>
          <p:spPr>
            <a:xfrm>
              <a:off x="2677308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6" name="rc166"/>
            <p:cNvSpPr/>
            <p:nvPr/>
          </p:nvSpPr>
          <p:spPr>
            <a:xfrm>
              <a:off x="2677308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7" name="rc167"/>
            <p:cNvSpPr/>
            <p:nvPr/>
          </p:nvSpPr>
          <p:spPr>
            <a:xfrm>
              <a:off x="2677308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8" name="rc168"/>
            <p:cNvSpPr/>
            <p:nvPr/>
          </p:nvSpPr>
          <p:spPr>
            <a:xfrm>
              <a:off x="2677308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9" name="rc169"/>
            <p:cNvSpPr/>
            <p:nvPr/>
          </p:nvSpPr>
          <p:spPr>
            <a:xfrm>
              <a:off x="2677308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0" name="rc170"/>
            <p:cNvSpPr/>
            <p:nvPr/>
          </p:nvSpPr>
          <p:spPr>
            <a:xfrm>
              <a:off x="2677308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1" name="rc171"/>
            <p:cNvSpPr/>
            <p:nvPr/>
          </p:nvSpPr>
          <p:spPr>
            <a:xfrm>
              <a:off x="2677308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2" name="rc172"/>
            <p:cNvSpPr/>
            <p:nvPr/>
          </p:nvSpPr>
          <p:spPr>
            <a:xfrm>
              <a:off x="2959866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3" name="rc173"/>
            <p:cNvSpPr/>
            <p:nvPr/>
          </p:nvSpPr>
          <p:spPr>
            <a:xfrm>
              <a:off x="2959866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4" name="rc174"/>
            <p:cNvSpPr/>
            <p:nvPr/>
          </p:nvSpPr>
          <p:spPr>
            <a:xfrm>
              <a:off x="2959866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5" name="rc175"/>
            <p:cNvSpPr/>
            <p:nvPr/>
          </p:nvSpPr>
          <p:spPr>
            <a:xfrm>
              <a:off x="2959866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" name="rc176"/>
            <p:cNvSpPr/>
            <p:nvPr/>
          </p:nvSpPr>
          <p:spPr>
            <a:xfrm>
              <a:off x="2959866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" name="rc177"/>
            <p:cNvSpPr/>
            <p:nvPr/>
          </p:nvSpPr>
          <p:spPr>
            <a:xfrm>
              <a:off x="2959866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8" name="rc178"/>
            <p:cNvSpPr/>
            <p:nvPr/>
          </p:nvSpPr>
          <p:spPr>
            <a:xfrm>
              <a:off x="2959866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" name="rc179"/>
            <p:cNvSpPr/>
            <p:nvPr/>
          </p:nvSpPr>
          <p:spPr>
            <a:xfrm>
              <a:off x="2959866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0" name="rc180"/>
            <p:cNvSpPr/>
            <p:nvPr/>
          </p:nvSpPr>
          <p:spPr>
            <a:xfrm>
              <a:off x="2959866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" name="rc181"/>
            <p:cNvSpPr/>
            <p:nvPr/>
          </p:nvSpPr>
          <p:spPr>
            <a:xfrm>
              <a:off x="2959866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2" name="rc182"/>
            <p:cNvSpPr/>
            <p:nvPr/>
          </p:nvSpPr>
          <p:spPr>
            <a:xfrm>
              <a:off x="2959866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3" name="rc183"/>
            <p:cNvSpPr/>
            <p:nvPr/>
          </p:nvSpPr>
          <p:spPr>
            <a:xfrm>
              <a:off x="2959866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" name="rc184"/>
            <p:cNvSpPr/>
            <p:nvPr/>
          </p:nvSpPr>
          <p:spPr>
            <a:xfrm>
              <a:off x="2959866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5" name="rc185"/>
            <p:cNvSpPr/>
            <p:nvPr/>
          </p:nvSpPr>
          <p:spPr>
            <a:xfrm>
              <a:off x="2959866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6" name="rc186"/>
            <p:cNvSpPr/>
            <p:nvPr/>
          </p:nvSpPr>
          <p:spPr>
            <a:xfrm>
              <a:off x="2959866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7" name="rc187"/>
            <p:cNvSpPr/>
            <p:nvPr/>
          </p:nvSpPr>
          <p:spPr>
            <a:xfrm>
              <a:off x="2959866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" name="rc188"/>
            <p:cNvSpPr/>
            <p:nvPr/>
          </p:nvSpPr>
          <p:spPr>
            <a:xfrm>
              <a:off x="2959866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9" name="rc189"/>
            <p:cNvSpPr/>
            <p:nvPr/>
          </p:nvSpPr>
          <p:spPr>
            <a:xfrm>
              <a:off x="2959866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" name="rc190"/>
            <p:cNvSpPr/>
            <p:nvPr/>
          </p:nvSpPr>
          <p:spPr>
            <a:xfrm>
              <a:off x="2959866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1" name="rc191"/>
            <p:cNvSpPr/>
            <p:nvPr/>
          </p:nvSpPr>
          <p:spPr>
            <a:xfrm>
              <a:off x="2959866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" name="rc192"/>
            <p:cNvSpPr/>
            <p:nvPr/>
          </p:nvSpPr>
          <p:spPr>
            <a:xfrm>
              <a:off x="2959866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3" name="rc193"/>
            <p:cNvSpPr/>
            <p:nvPr/>
          </p:nvSpPr>
          <p:spPr>
            <a:xfrm>
              <a:off x="2959866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4" name="rc194"/>
            <p:cNvSpPr/>
            <p:nvPr/>
          </p:nvSpPr>
          <p:spPr>
            <a:xfrm>
              <a:off x="2959866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5" name="rc195"/>
            <p:cNvSpPr/>
            <p:nvPr/>
          </p:nvSpPr>
          <p:spPr>
            <a:xfrm>
              <a:off x="2959866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6" name="rc196"/>
            <p:cNvSpPr/>
            <p:nvPr/>
          </p:nvSpPr>
          <p:spPr>
            <a:xfrm>
              <a:off x="2959866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7" name="rc197"/>
            <p:cNvSpPr/>
            <p:nvPr/>
          </p:nvSpPr>
          <p:spPr>
            <a:xfrm>
              <a:off x="2959866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8" name="rc198"/>
            <p:cNvSpPr/>
            <p:nvPr/>
          </p:nvSpPr>
          <p:spPr>
            <a:xfrm>
              <a:off x="2959866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9" name="rc199"/>
            <p:cNvSpPr/>
            <p:nvPr/>
          </p:nvSpPr>
          <p:spPr>
            <a:xfrm>
              <a:off x="2959866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0" name="rc200"/>
            <p:cNvSpPr/>
            <p:nvPr/>
          </p:nvSpPr>
          <p:spPr>
            <a:xfrm>
              <a:off x="3242423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1" name="rc201"/>
            <p:cNvSpPr/>
            <p:nvPr/>
          </p:nvSpPr>
          <p:spPr>
            <a:xfrm>
              <a:off x="3242423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2" name="rc202"/>
            <p:cNvSpPr/>
            <p:nvPr/>
          </p:nvSpPr>
          <p:spPr>
            <a:xfrm>
              <a:off x="3242423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3" name="rc203"/>
            <p:cNvSpPr/>
            <p:nvPr/>
          </p:nvSpPr>
          <p:spPr>
            <a:xfrm>
              <a:off x="3242423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4" name="rc204"/>
            <p:cNvSpPr/>
            <p:nvPr/>
          </p:nvSpPr>
          <p:spPr>
            <a:xfrm>
              <a:off x="3242423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5" name="rc205"/>
            <p:cNvSpPr/>
            <p:nvPr/>
          </p:nvSpPr>
          <p:spPr>
            <a:xfrm>
              <a:off x="3242423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6" name="rc206"/>
            <p:cNvSpPr/>
            <p:nvPr/>
          </p:nvSpPr>
          <p:spPr>
            <a:xfrm>
              <a:off x="3242423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7" name="rc207"/>
            <p:cNvSpPr/>
            <p:nvPr/>
          </p:nvSpPr>
          <p:spPr>
            <a:xfrm>
              <a:off x="3242423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8" name="rc208"/>
            <p:cNvSpPr/>
            <p:nvPr/>
          </p:nvSpPr>
          <p:spPr>
            <a:xfrm>
              <a:off x="3242423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9" name="rc209"/>
            <p:cNvSpPr/>
            <p:nvPr/>
          </p:nvSpPr>
          <p:spPr>
            <a:xfrm>
              <a:off x="3242423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0" name="rc210"/>
            <p:cNvSpPr/>
            <p:nvPr/>
          </p:nvSpPr>
          <p:spPr>
            <a:xfrm>
              <a:off x="3242423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1" name="rc211"/>
            <p:cNvSpPr/>
            <p:nvPr/>
          </p:nvSpPr>
          <p:spPr>
            <a:xfrm>
              <a:off x="3242423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2" name="rc212"/>
            <p:cNvSpPr/>
            <p:nvPr/>
          </p:nvSpPr>
          <p:spPr>
            <a:xfrm>
              <a:off x="3242423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3" name="rc213"/>
            <p:cNvSpPr/>
            <p:nvPr/>
          </p:nvSpPr>
          <p:spPr>
            <a:xfrm>
              <a:off x="3242423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4" name="rc214"/>
            <p:cNvSpPr/>
            <p:nvPr/>
          </p:nvSpPr>
          <p:spPr>
            <a:xfrm>
              <a:off x="3242423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6" name="rc216"/>
            <p:cNvSpPr/>
            <p:nvPr/>
          </p:nvSpPr>
          <p:spPr>
            <a:xfrm>
              <a:off x="3242423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7" name="rc217"/>
            <p:cNvSpPr/>
            <p:nvPr/>
          </p:nvSpPr>
          <p:spPr>
            <a:xfrm>
              <a:off x="3242423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8" name="rc218"/>
            <p:cNvSpPr/>
            <p:nvPr/>
          </p:nvSpPr>
          <p:spPr>
            <a:xfrm>
              <a:off x="3242423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9" name="rc219"/>
            <p:cNvSpPr/>
            <p:nvPr/>
          </p:nvSpPr>
          <p:spPr>
            <a:xfrm>
              <a:off x="3242423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0" name="rc220"/>
            <p:cNvSpPr/>
            <p:nvPr/>
          </p:nvSpPr>
          <p:spPr>
            <a:xfrm>
              <a:off x="3242423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1" name="rc221"/>
            <p:cNvSpPr/>
            <p:nvPr/>
          </p:nvSpPr>
          <p:spPr>
            <a:xfrm>
              <a:off x="3242423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2" name="rc222"/>
            <p:cNvSpPr/>
            <p:nvPr/>
          </p:nvSpPr>
          <p:spPr>
            <a:xfrm>
              <a:off x="3242423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3" name="rc223"/>
            <p:cNvSpPr/>
            <p:nvPr/>
          </p:nvSpPr>
          <p:spPr>
            <a:xfrm>
              <a:off x="3242423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4" name="rc224"/>
            <p:cNvSpPr/>
            <p:nvPr/>
          </p:nvSpPr>
          <p:spPr>
            <a:xfrm>
              <a:off x="3242423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5" name="rc225"/>
            <p:cNvSpPr/>
            <p:nvPr/>
          </p:nvSpPr>
          <p:spPr>
            <a:xfrm>
              <a:off x="3242423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6" name="rc226"/>
            <p:cNvSpPr/>
            <p:nvPr/>
          </p:nvSpPr>
          <p:spPr>
            <a:xfrm>
              <a:off x="3242423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7" name="rc227"/>
            <p:cNvSpPr/>
            <p:nvPr/>
          </p:nvSpPr>
          <p:spPr>
            <a:xfrm>
              <a:off x="3242423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8" name="rc228"/>
            <p:cNvSpPr/>
            <p:nvPr/>
          </p:nvSpPr>
          <p:spPr>
            <a:xfrm>
              <a:off x="3524981" y="13796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9" name="rc229"/>
            <p:cNvSpPr/>
            <p:nvPr/>
          </p:nvSpPr>
          <p:spPr>
            <a:xfrm>
              <a:off x="3524981" y="16621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0" name="rc230"/>
            <p:cNvSpPr/>
            <p:nvPr/>
          </p:nvSpPr>
          <p:spPr>
            <a:xfrm>
              <a:off x="3524981" y="194475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1" name="rc231"/>
            <p:cNvSpPr/>
            <p:nvPr/>
          </p:nvSpPr>
          <p:spPr>
            <a:xfrm>
              <a:off x="3524981" y="222731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2" name="rc232"/>
            <p:cNvSpPr/>
            <p:nvPr/>
          </p:nvSpPr>
          <p:spPr>
            <a:xfrm>
              <a:off x="3524981" y="250987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3" name="rc233"/>
            <p:cNvSpPr/>
            <p:nvPr/>
          </p:nvSpPr>
          <p:spPr>
            <a:xfrm>
              <a:off x="3524981" y="279242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4" name="rc234"/>
            <p:cNvSpPr/>
            <p:nvPr/>
          </p:nvSpPr>
          <p:spPr>
            <a:xfrm>
              <a:off x="3524981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5" name="rc235"/>
            <p:cNvSpPr/>
            <p:nvPr/>
          </p:nvSpPr>
          <p:spPr>
            <a:xfrm>
              <a:off x="3524981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6" name="rc236"/>
            <p:cNvSpPr/>
            <p:nvPr/>
          </p:nvSpPr>
          <p:spPr>
            <a:xfrm>
              <a:off x="3524981" y="364010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7" name="rc237"/>
            <p:cNvSpPr/>
            <p:nvPr/>
          </p:nvSpPr>
          <p:spPr>
            <a:xfrm>
              <a:off x="3524981" y="392265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8" name="rc238"/>
            <p:cNvSpPr/>
            <p:nvPr/>
          </p:nvSpPr>
          <p:spPr>
            <a:xfrm>
              <a:off x="3524981" y="420521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9" name="rc239"/>
            <p:cNvSpPr/>
            <p:nvPr/>
          </p:nvSpPr>
          <p:spPr>
            <a:xfrm>
              <a:off x="3524981" y="448777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0" name="rc240"/>
            <p:cNvSpPr/>
            <p:nvPr/>
          </p:nvSpPr>
          <p:spPr>
            <a:xfrm>
              <a:off x="3524981" y="477033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1" name="rc241"/>
            <p:cNvSpPr/>
            <p:nvPr/>
          </p:nvSpPr>
          <p:spPr>
            <a:xfrm>
              <a:off x="3524981" y="505288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2" name="rc242"/>
            <p:cNvSpPr/>
            <p:nvPr/>
          </p:nvSpPr>
          <p:spPr>
            <a:xfrm>
              <a:off x="3524981" y="533544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3" name="rc243"/>
            <p:cNvSpPr/>
            <p:nvPr/>
          </p:nvSpPr>
          <p:spPr>
            <a:xfrm>
              <a:off x="3524981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4" name="rc244"/>
            <p:cNvSpPr/>
            <p:nvPr/>
          </p:nvSpPr>
          <p:spPr>
            <a:xfrm>
              <a:off x="3524981" y="5900562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5" name="rc245"/>
            <p:cNvSpPr/>
            <p:nvPr/>
          </p:nvSpPr>
          <p:spPr>
            <a:xfrm>
              <a:off x="3524981" y="618312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6" name="rc246"/>
            <p:cNvSpPr/>
            <p:nvPr/>
          </p:nvSpPr>
          <p:spPr>
            <a:xfrm>
              <a:off x="3524981" y="646567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7" name="rc247"/>
            <p:cNvSpPr/>
            <p:nvPr/>
          </p:nvSpPr>
          <p:spPr>
            <a:xfrm>
              <a:off x="3524981" y="674823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8" name="rc248"/>
            <p:cNvSpPr/>
            <p:nvPr/>
          </p:nvSpPr>
          <p:spPr>
            <a:xfrm>
              <a:off x="3524981" y="703079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9" name="rc249"/>
            <p:cNvSpPr/>
            <p:nvPr/>
          </p:nvSpPr>
          <p:spPr>
            <a:xfrm>
              <a:off x="3524981" y="7313350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0" name="rc250"/>
            <p:cNvSpPr/>
            <p:nvPr/>
          </p:nvSpPr>
          <p:spPr>
            <a:xfrm>
              <a:off x="3524981" y="7595908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1" name="rc251"/>
            <p:cNvSpPr/>
            <p:nvPr/>
          </p:nvSpPr>
          <p:spPr>
            <a:xfrm>
              <a:off x="3524981" y="7878466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2" name="rc252"/>
            <p:cNvSpPr/>
            <p:nvPr/>
          </p:nvSpPr>
          <p:spPr>
            <a:xfrm>
              <a:off x="3524981" y="816102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3" name="rc253"/>
            <p:cNvSpPr/>
            <p:nvPr/>
          </p:nvSpPr>
          <p:spPr>
            <a:xfrm>
              <a:off x="3524981" y="8443581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4" name="rc254"/>
            <p:cNvSpPr/>
            <p:nvPr/>
          </p:nvSpPr>
          <p:spPr>
            <a:xfrm>
              <a:off x="3524981" y="8726139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5" name="rc255"/>
            <p:cNvSpPr/>
            <p:nvPr/>
          </p:nvSpPr>
          <p:spPr>
            <a:xfrm>
              <a:off x="3524981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1" name="rc261"/>
            <p:cNvSpPr/>
            <p:nvPr/>
          </p:nvSpPr>
          <p:spPr>
            <a:xfrm>
              <a:off x="1281071" y="2808979"/>
              <a:ext cx="249454" cy="249454"/>
            </a:xfrm>
            <a:prstGeom prst="rect">
              <a:avLst/>
            </a:prstGeom>
            <a:solidFill>
              <a:srgbClr val="DE356D">
                <a:alpha val="100000"/>
              </a:srgbClr>
            </a:solidFill>
            <a:ln w="9525" cap="rnd">
              <a:solidFill>
                <a:srgbClr val="DE35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2" name="rc262"/>
            <p:cNvSpPr/>
            <p:nvPr/>
          </p:nvSpPr>
          <p:spPr>
            <a:xfrm>
              <a:off x="1291896" y="3102361"/>
              <a:ext cx="227805" cy="227805"/>
            </a:xfrm>
            <a:prstGeom prst="rect">
              <a:avLst/>
            </a:prstGeom>
            <a:solidFill>
              <a:srgbClr val="E25081">
                <a:alpha val="100000"/>
              </a:srgbClr>
            </a:solidFill>
            <a:ln w="9525" cap="rnd">
              <a:solidFill>
                <a:srgbClr val="E250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3" name="rc263"/>
            <p:cNvSpPr/>
            <p:nvPr/>
          </p:nvSpPr>
          <p:spPr>
            <a:xfrm>
              <a:off x="1331513" y="3424537"/>
              <a:ext cx="148570" cy="148570"/>
            </a:xfrm>
            <a:prstGeom prst="rect">
              <a:avLst/>
            </a:prstGeom>
            <a:solidFill>
              <a:srgbClr val="CBCFE2">
                <a:alpha val="100000"/>
              </a:srgbClr>
            </a:solidFill>
            <a:ln w="9525" cap="rnd">
              <a:solidFill>
                <a:srgbClr val="CBCF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1" name="rc271"/>
            <p:cNvSpPr/>
            <p:nvPr/>
          </p:nvSpPr>
          <p:spPr>
            <a:xfrm>
              <a:off x="1322922" y="5676407"/>
              <a:ext cx="165752" cy="165752"/>
            </a:xfrm>
            <a:prstGeom prst="rect">
              <a:avLst/>
            </a:prstGeom>
            <a:solidFill>
              <a:srgbClr val="EFA1BB">
                <a:alpha val="100000"/>
              </a:srgbClr>
            </a:solidFill>
            <a:ln w="9525" cap="rnd">
              <a:solidFill>
                <a:srgbClr val="EFA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3" name="rc283"/>
            <p:cNvSpPr/>
            <p:nvPr/>
          </p:nvSpPr>
          <p:spPr>
            <a:xfrm>
              <a:off x="1330727" y="9074904"/>
              <a:ext cx="150142" cy="150142"/>
            </a:xfrm>
            <a:prstGeom prst="rect">
              <a:avLst/>
            </a:prstGeom>
            <a:solidFill>
              <a:srgbClr val="CBCFE2">
                <a:alpha val="100000"/>
              </a:srgbClr>
            </a:solidFill>
            <a:ln w="9525" cap="rnd">
              <a:solidFill>
                <a:srgbClr val="CBCF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2" name="rc292"/>
            <p:cNvSpPr/>
            <p:nvPr/>
          </p:nvSpPr>
          <p:spPr>
            <a:xfrm>
              <a:off x="1572157" y="3665181"/>
              <a:ext cx="232397" cy="232397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9" name="rc299"/>
            <p:cNvSpPr/>
            <p:nvPr/>
          </p:nvSpPr>
          <p:spPr>
            <a:xfrm>
              <a:off x="1604774" y="5675701"/>
              <a:ext cx="167163" cy="167163"/>
            </a:xfrm>
            <a:prstGeom prst="rect">
              <a:avLst/>
            </a:prstGeom>
            <a:solidFill>
              <a:srgbClr val="EFA1BB">
                <a:alpha val="100000"/>
              </a:srgbClr>
            </a:solidFill>
            <a:ln w="9525" cap="rnd">
              <a:solidFill>
                <a:srgbClr val="EFA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1" name="rc311"/>
            <p:cNvSpPr/>
            <p:nvPr/>
          </p:nvSpPr>
          <p:spPr>
            <a:xfrm>
              <a:off x="1614467" y="9076086"/>
              <a:ext cx="147777" cy="147777"/>
            </a:xfrm>
            <a:prstGeom prst="rect">
              <a:avLst/>
            </a:prstGeom>
            <a:solidFill>
              <a:srgbClr val="CBCFE2">
                <a:alpha val="100000"/>
              </a:srgbClr>
            </a:solidFill>
            <a:ln w="9525" cap="rnd">
              <a:solidFill>
                <a:srgbClr val="CBCF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8" name="rc318"/>
            <p:cNvSpPr/>
            <p:nvPr/>
          </p:nvSpPr>
          <p:spPr>
            <a:xfrm>
              <a:off x="1927571" y="3172922"/>
              <a:ext cx="86684" cy="86684"/>
            </a:xfrm>
            <a:prstGeom prst="rect">
              <a:avLst/>
            </a:prstGeom>
            <a:solidFill>
              <a:srgbClr val="F4F5F9">
                <a:alpha val="100000"/>
              </a:srgbClr>
            </a:solidFill>
            <a:ln w="9525" cap="rnd">
              <a:solidFill>
                <a:srgbClr val="F4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1" name="rc321"/>
            <p:cNvSpPr/>
            <p:nvPr/>
          </p:nvSpPr>
          <p:spPr>
            <a:xfrm>
              <a:off x="1858005" y="3951028"/>
              <a:ext cx="225817" cy="225817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2" name="rc322"/>
            <p:cNvSpPr/>
            <p:nvPr/>
          </p:nvSpPr>
          <p:spPr>
            <a:xfrm>
              <a:off x="1850497" y="4226078"/>
              <a:ext cx="240833" cy="240833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3" name="rc323"/>
            <p:cNvSpPr/>
            <p:nvPr/>
          </p:nvSpPr>
          <p:spPr>
            <a:xfrm>
              <a:off x="1840211" y="4498350"/>
              <a:ext cx="261405" cy="261405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4" name="rc324"/>
            <p:cNvSpPr/>
            <p:nvPr/>
          </p:nvSpPr>
          <p:spPr>
            <a:xfrm>
              <a:off x="1842020" y="4782717"/>
              <a:ext cx="257786" cy="257786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5" name="rc325"/>
            <p:cNvSpPr/>
            <p:nvPr/>
          </p:nvSpPr>
          <p:spPr>
            <a:xfrm>
              <a:off x="1849284" y="5072539"/>
              <a:ext cx="243258" cy="243258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" name="rc327"/>
            <p:cNvSpPr/>
            <p:nvPr/>
          </p:nvSpPr>
          <p:spPr>
            <a:xfrm>
              <a:off x="1907732" y="5696101"/>
              <a:ext cx="126363" cy="126363"/>
            </a:xfrm>
            <a:prstGeom prst="rect">
              <a:avLst/>
            </a:prstGeom>
            <a:solidFill>
              <a:srgbClr val="F8D6E1">
                <a:alpha val="100000"/>
              </a:srgbClr>
            </a:solidFill>
            <a:ln w="9525" cap="rnd">
              <a:solidFill>
                <a:srgbClr val="F8D6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9" name="rc339"/>
            <p:cNvSpPr/>
            <p:nvPr/>
          </p:nvSpPr>
          <p:spPr>
            <a:xfrm>
              <a:off x="1901110" y="9080172"/>
              <a:ext cx="139606" cy="139606"/>
            </a:xfrm>
            <a:prstGeom prst="rect">
              <a:avLst/>
            </a:prstGeom>
            <a:solidFill>
              <a:srgbClr val="F4BBCE">
                <a:alpha val="100000"/>
              </a:srgbClr>
            </a:solidFill>
            <a:ln w="9525" cap="rnd">
              <a:solidFill>
                <a:srgbClr val="F4B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4" name="rc354"/>
            <p:cNvSpPr/>
            <p:nvPr/>
          </p:nvSpPr>
          <p:spPr>
            <a:xfrm>
              <a:off x="2127340" y="5350594"/>
              <a:ext cx="252262" cy="252262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5" name="rc355"/>
            <p:cNvSpPr/>
            <p:nvPr/>
          </p:nvSpPr>
          <p:spPr>
            <a:xfrm>
              <a:off x="2218360" y="5724172"/>
              <a:ext cx="70222" cy="70222"/>
            </a:xfrm>
            <a:prstGeom prst="rect">
              <a:avLst/>
            </a:prstGeom>
            <a:solidFill>
              <a:srgbClr val="F4F5F9">
                <a:alpha val="100000"/>
              </a:srgbClr>
            </a:solidFill>
            <a:ln w="9525" cap="rnd">
              <a:solidFill>
                <a:srgbClr val="F4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6" name="rc356"/>
            <p:cNvSpPr/>
            <p:nvPr/>
          </p:nvSpPr>
          <p:spPr>
            <a:xfrm>
              <a:off x="2143502" y="5931872"/>
              <a:ext cx="219938" cy="219938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7" name="rc357"/>
            <p:cNvSpPr/>
            <p:nvPr/>
          </p:nvSpPr>
          <p:spPr>
            <a:xfrm>
              <a:off x="2132811" y="6203738"/>
              <a:ext cx="241320" cy="241320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8" name="rc358"/>
            <p:cNvSpPr/>
            <p:nvPr/>
          </p:nvSpPr>
          <p:spPr>
            <a:xfrm>
              <a:off x="2137525" y="6491010"/>
              <a:ext cx="231891" cy="231891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7" name="rc367"/>
            <p:cNvSpPr/>
            <p:nvPr/>
          </p:nvSpPr>
          <p:spPr>
            <a:xfrm>
              <a:off x="2188008" y="9084512"/>
              <a:ext cx="130926" cy="130926"/>
            </a:xfrm>
            <a:prstGeom prst="rect">
              <a:avLst/>
            </a:prstGeom>
            <a:solidFill>
              <a:srgbClr val="F4BBCE">
                <a:alpha val="100000"/>
              </a:srgbClr>
            </a:solidFill>
            <a:ln w="9525" cap="rnd">
              <a:solidFill>
                <a:srgbClr val="F4B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2" name="rc382"/>
            <p:cNvSpPr/>
            <p:nvPr/>
          </p:nvSpPr>
          <p:spPr>
            <a:xfrm>
              <a:off x="2408740" y="5349436"/>
              <a:ext cx="254578" cy="254578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3" name="rc383"/>
            <p:cNvSpPr/>
            <p:nvPr/>
          </p:nvSpPr>
          <p:spPr>
            <a:xfrm>
              <a:off x="2504438" y="5727692"/>
              <a:ext cx="63181" cy="63181"/>
            </a:xfrm>
            <a:prstGeom prst="rect">
              <a:avLst/>
            </a:prstGeom>
            <a:solidFill>
              <a:srgbClr val="F4F5F9">
                <a:alpha val="100000"/>
              </a:srgbClr>
            </a:solidFill>
            <a:ln w="9525" cap="rnd">
              <a:solidFill>
                <a:srgbClr val="F4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4" name="rc384"/>
            <p:cNvSpPr/>
            <p:nvPr/>
          </p:nvSpPr>
          <p:spPr>
            <a:xfrm>
              <a:off x="2417827" y="5923638"/>
              <a:ext cx="236404" cy="236404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5" name="rc385"/>
            <p:cNvSpPr/>
            <p:nvPr/>
          </p:nvSpPr>
          <p:spPr>
            <a:xfrm>
              <a:off x="2418574" y="6206944"/>
              <a:ext cx="234910" cy="234910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6" name="rc386"/>
            <p:cNvSpPr/>
            <p:nvPr/>
          </p:nvSpPr>
          <p:spPr>
            <a:xfrm>
              <a:off x="2419326" y="6490253"/>
              <a:ext cx="233405" cy="233405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5" name="rc395"/>
            <p:cNvSpPr/>
            <p:nvPr/>
          </p:nvSpPr>
          <p:spPr>
            <a:xfrm>
              <a:off x="2453153" y="9067099"/>
              <a:ext cx="165752" cy="165752"/>
            </a:xfrm>
            <a:prstGeom prst="rect">
              <a:avLst/>
            </a:prstGeom>
            <a:solidFill>
              <a:srgbClr val="EFA1BB">
                <a:alpha val="100000"/>
              </a:srgbClr>
            </a:solidFill>
            <a:ln w="9525" cap="rnd">
              <a:solidFill>
                <a:srgbClr val="EFA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0" name="rc410"/>
            <p:cNvSpPr/>
            <p:nvPr/>
          </p:nvSpPr>
          <p:spPr>
            <a:xfrm>
              <a:off x="2691067" y="5349206"/>
              <a:ext cx="255039" cy="255039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2" name="rc412"/>
            <p:cNvSpPr/>
            <p:nvPr/>
          </p:nvSpPr>
          <p:spPr>
            <a:xfrm>
              <a:off x="2700136" y="5923390"/>
              <a:ext cx="236900" cy="236900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3" name="rc413"/>
            <p:cNvSpPr/>
            <p:nvPr/>
          </p:nvSpPr>
          <p:spPr>
            <a:xfrm>
              <a:off x="2697927" y="6203738"/>
              <a:ext cx="241320" cy="241320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4" name="rc414"/>
            <p:cNvSpPr/>
            <p:nvPr/>
          </p:nvSpPr>
          <p:spPr>
            <a:xfrm>
              <a:off x="2697441" y="6485811"/>
              <a:ext cx="242291" cy="242291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3" name="rc423"/>
            <p:cNvSpPr/>
            <p:nvPr/>
          </p:nvSpPr>
          <p:spPr>
            <a:xfrm>
              <a:off x="2732924" y="9064312"/>
              <a:ext cx="171325" cy="171325"/>
            </a:xfrm>
            <a:prstGeom prst="rect">
              <a:avLst/>
            </a:prstGeom>
            <a:solidFill>
              <a:srgbClr val="EFA1BB">
                <a:alpha val="100000"/>
              </a:srgbClr>
            </a:solidFill>
            <a:ln w="9525" cap="rnd">
              <a:solidFill>
                <a:srgbClr val="EFA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38" name="rc438"/>
            <p:cNvSpPr/>
            <p:nvPr/>
          </p:nvSpPr>
          <p:spPr>
            <a:xfrm>
              <a:off x="2981707" y="5357288"/>
              <a:ext cx="238875" cy="238875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0" name="rc440"/>
            <p:cNvSpPr/>
            <p:nvPr/>
          </p:nvSpPr>
          <p:spPr>
            <a:xfrm>
              <a:off x="2977600" y="5918296"/>
              <a:ext cx="247089" cy="247089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1" name="rc441"/>
            <p:cNvSpPr/>
            <p:nvPr/>
          </p:nvSpPr>
          <p:spPr>
            <a:xfrm>
              <a:off x="2983440" y="6206694"/>
              <a:ext cx="235409" cy="235409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2" name="rc442"/>
            <p:cNvSpPr/>
            <p:nvPr/>
          </p:nvSpPr>
          <p:spPr>
            <a:xfrm>
              <a:off x="2981461" y="6487273"/>
              <a:ext cx="239366" cy="239366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2" name="rc452"/>
            <p:cNvSpPr/>
            <p:nvPr/>
          </p:nvSpPr>
          <p:spPr>
            <a:xfrm>
              <a:off x="3266830" y="1404046"/>
              <a:ext cx="233743" cy="233743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3" name="rc453"/>
            <p:cNvSpPr/>
            <p:nvPr/>
          </p:nvSpPr>
          <p:spPr>
            <a:xfrm>
              <a:off x="3278647" y="1698421"/>
              <a:ext cx="210109" cy="210109"/>
            </a:xfrm>
            <a:prstGeom prst="rect">
              <a:avLst/>
            </a:prstGeom>
            <a:solidFill>
              <a:srgbClr val="8D95BF">
                <a:alpha val="100000"/>
              </a:srgbClr>
            </a:solidFill>
            <a:ln w="9525" cap="rnd">
              <a:solidFill>
                <a:srgbClr val="8D95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4" name="rc454"/>
            <p:cNvSpPr/>
            <p:nvPr/>
          </p:nvSpPr>
          <p:spPr>
            <a:xfrm>
              <a:off x="3260872" y="1963203"/>
              <a:ext cx="245659" cy="245659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5" name="rc455"/>
            <p:cNvSpPr/>
            <p:nvPr/>
          </p:nvSpPr>
          <p:spPr>
            <a:xfrm>
              <a:off x="3256944" y="2241833"/>
              <a:ext cx="253516" cy="253516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6" name="rc456"/>
            <p:cNvSpPr/>
            <p:nvPr/>
          </p:nvSpPr>
          <p:spPr>
            <a:xfrm>
              <a:off x="3249465" y="2516911"/>
              <a:ext cx="268474" cy="26847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  <a:ln w="9525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8" name="rc458"/>
            <p:cNvSpPr/>
            <p:nvPr/>
          </p:nvSpPr>
          <p:spPr>
            <a:xfrm>
              <a:off x="3343159" y="3175721"/>
              <a:ext cx="81086" cy="81086"/>
            </a:xfrm>
            <a:prstGeom prst="rect">
              <a:avLst/>
            </a:prstGeom>
            <a:solidFill>
              <a:srgbClr val="F4F5F9">
                <a:alpha val="100000"/>
              </a:srgbClr>
            </a:solidFill>
            <a:ln w="9525" cap="rnd">
              <a:solidFill>
                <a:srgbClr val="F4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6" name="rc466"/>
            <p:cNvSpPr/>
            <p:nvPr/>
          </p:nvSpPr>
          <p:spPr>
            <a:xfrm>
              <a:off x="3268773" y="5361797"/>
              <a:ext cx="229857" cy="229857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8" name="rc468"/>
            <p:cNvSpPr/>
            <p:nvPr/>
          </p:nvSpPr>
          <p:spPr>
            <a:xfrm>
              <a:off x="3265252" y="5923390"/>
              <a:ext cx="236900" cy="236900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9" name="rc469"/>
            <p:cNvSpPr/>
            <p:nvPr/>
          </p:nvSpPr>
          <p:spPr>
            <a:xfrm>
              <a:off x="3255723" y="6196419"/>
              <a:ext cx="255958" cy="255958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0" name="rc470"/>
            <p:cNvSpPr/>
            <p:nvPr/>
          </p:nvSpPr>
          <p:spPr>
            <a:xfrm>
              <a:off x="3275346" y="6498600"/>
              <a:ext cx="216711" cy="216711"/>
            </a:xfrm>
            <a:prstGeom prst="rect">
              <a:avLst/>
            </a:prstGeom>
            <a:solidFill>
              <a:srgbClr val="8D95BF">
                <a:alpha val="100000"/>
              </a:srgbClr>
            </a:solidFill>
            <a:ln w="9525" cap="rnd">
              <a:solidFill>
                <a:srgbClr val="8D95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1" name="rc471"/>
            <p:cNvSpPr/>
            <p:nvPr/>
          </p:nvSpPr>
          <p:spPr>
            <a:xfrm>
              <a:off x="3248149" y="6753961"/>
              <a:ext cx="271106" cy="271106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  <a:ln w="9525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2" name="rc472"/>
            <p:cNvSpPr/>
            <p:nvPr/>
          </p:nvSpPr>
          <p:spPr>
            <a:xfrm>
              <a:off x="3246214" y="7034583"/>
              <a:ext cx="274976" cy="274976"/>
            </a:xfrm>
            <a:prstGeom prst="rect">
              <a:avLst/>
            </a:prstGeom>
            <a:solidFill>
              <a:srgbClr val="3B4992"/>
            </a:solidFill>
            <a:ln w="9525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3" name="rc473"/>
            <p:cNvSpPr/>
            <p:nvPr/>
          </p:nvSpPr>
          <p:spPr>
            <a:xfrm>
              <a:off x="3277535" y="7348463"/>
              <a:ext cx="212333" cy="212333"/>
            </a:xfrm>
            <a:prstGeom prst="rect">
              <a:avLst/>
            </a:prstGeom>
            <a:solidFill>
              <a:srgbClr val="8D95BF">
                <a:alpha val="100000"/>
              </a:srgbClr>
            </a:solidFill>
            <a:ln w="9525" cap="rnd">
              <a:solidFill>
                <a:srgbClr val="8D95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4" name="rc474"/>
            <p:cNvSpPr/>
            <p:nvPr/>
          </p:nvSpPr>
          <p:spPr>
            <a:xfrm>
              <a:off x="3249018" y="7602503"/>
              <a:ext cx="269368" cy="269368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  <a:ln w="9525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5" name="rc475"/>
            <p:cNvSpPr/>
            <p:nvPr/>
          </p:nvSpPr>
          <p:spPr>
            <a:xfrm>
              <a:off x="3247285" y="7883328"/>
              <a:ext cx="272833" cy="272833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  <a:ln w="9525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9" name="rc479"/>
            <p:cNvSpPr/>
            <p:nvPr/>
          </p:nvSpPr>
          <p:spPr>
            <a:xfrm>
              <a:off x="3311420" y="9077693"/>
              <a:ext cx="144564" cy="144564"/>
            </a:xfrm>
            <a:prstGeom prst="rect">
              <a:avLst/>
            </a:prstGeom>
            <a:solidFill>
              <a:srgbClr val="F4BBCE">
                <a:alpha val="100000"/>
              </a:srgbClr>
            </a:solidFill>
            <a:ln w="9525" cap="rnd">
              <a:solidFill>
                <a:srgbClr val="F4B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7" name="rc487"/>
            <p:cNvSpPr/>
            <p:nvPr/>
          </p:nvSpPr>
          <p:spPr>
            <a:xfrm>
              <a:off x="3585901" y="3418463"/>
              <a:ext cx="160717" cy="160717"/>
            </a:xfrm>
            <a:prstGeom prst="rect">
              <a:avLst/>
            </a:prstGeom>
            <a:solidFill>
              <a:srgbClr val="EFA1BB">
                <a:alpha val="100000"/>
              </a:srgbClr>
            </a:solidFill>
            <a:ln w="9525" cap="rnd">
              <a:solidFill>
                <a:srgbClr val="EFA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95" name="rc495"/>
            <p:cNvSpPr/>
            <p:nvPr/>
          </p:nvSpPr>
          <p:spPr>
            <a:xfrm>
              <a:off x="3598592" y="5691615"/>
              <a:ext cx="135336" cy="135336"/>
            </a:xfrm>
            <a:prstGeom prst="rect">
              <a:avLst/>
            </a:prstGeom>
            <a:solidFill>
              <a:srgbClr val="CBCFE2">
                <a:alpha val="100000"/>
              </a:srgbClr>
            </a:solidFill>
            <a:ln w="9525" cap="rnd">
              <a:solidFill>
                <a:srgbClr val="CBCF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4" name="rc504"/>
            <p:cNvSpPr/>
            <p:nvPr/>
          </p:nvSpPr>
          <p:spPr>
            <a:xfrm>
              <a:off x="3540129" y="8176171"/>
              <a:ext cx="252262" cy="252262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5" name="rc505"/>
            <p:cNvSpPr/>
            <p:nvPr/>
          </p:nvSpPr>
          <p:spPr>
            <a:xfrm>
              <a:off x="3536950" y="8739013"/>
              <a:ext cx="252587" cy="252587"/>
            </a:xfrm>
            <a:prstGeom prst="rect">
              <a:avLst/>
            </a:prstGeom>
            <a:solidFill>
              <a:srgbClr val="DE356D">
                <a:alpha val="100000"/>
              </a:srgbClr>
            </a:solidFill>
            <a:ln w="9525" cap="rnd">
              <a:solidFill>
                <a:srgbClr val="DE35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6" name="rc506"/>
            <p:cNvSpPr/>
            <p:nvPr/>
          </p:nvSpPr>
          <p:spPr>
            <a:xfrm>
              <a:off x="3556000" y="9039225"/>
              <a:ext cx="223644" cy="223644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8" name="rc508"/>
            <p:cNvSpPr/>
            <p:nvPr/>
          </p:nvSpPr>
          <p:spPr>
            <a:xfrm>
              <a:off x="1264519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9" name="rc509"/>
            <p:cNvSpPr/>
            <p:nvPr/>
          </p:nvSpPr>
          <p:spPr>
            <a:xfrm>
              <a:off x="1264519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0" name="rc510"/>
            <p:cNvSpPr/>
            <p:nvPr/>
          </p:nvSpPr>
          <p:spPr>
            <a:xfrm>
              <a:off x="1264519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1" name="rc511"/>
            <p:cNvSpPr/>
            <p:nvPr/>
          </p:nvSpPr>
          <p:spPr>
            <a:xfrm>
              <a:off x="1264519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2" name="rc512"/>
            <p:cNvSpPr/>
            <p:nvPr/>
          </p:nvSpPr>
          <p:spPr>
            <a:xfrm>
              <a:off x="1264519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3" name="rc513"/>
            <p:cNvSpPr/>
            <p:nvPr/>
          </p:nvSpPr>
          <p:spPr>
            <a:xfrm>
              <a:off x="1264519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4" name="rc514"/>
            <p:cNvSpPr/>
            <p:nvPr/>
          </p:nvSpPr>
          <p:spPr>
            <a:xfrm>
              <a:off x="1264519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5" name="rc515"/>
            <p:cNvSpPr/>
            <p:nvPr/>
          </p:nvSpPr>
          <p:spPr>
            <a:xfrm>
              <a:off x="1264519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6" name="rc516"/>
            <p:cNvSpPr/>
            <p:nvPr/>
          </p:nvSpPr>
          <p:spPr>
            <a:xfrm>
              <a:off x="1264519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7" name="rc517"/>
            <p:cNvSpPr/>
            <p:nvPr/>
          </p:nvSpPr>
          <p:spPr>
            <a:xfrm>
              <a:off x="1264519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8" name="rc518"/>
            <p:cNvSpPr/>
            <p:nvPr/>
          </p:nvSpPr>
          <p:spPr>
            <a:xfrm>
              <a:off x="1264519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9" name="rc519"/>
            <p:cNvSpPr/>
            <p:nvPr/>
          </p:nvSpPr>
          <p:spPr>
            <a:xfrm>
              <a:off x="1264519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0" name="rc520"/>
            <p:cNvSpPr/>
            <p:nvPr/>
          </p:nvSpPr>
          <p:spPr>
            <a:xfrm>
              <a:off x="1264519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1" name="rc521"/>
            <p:cNvSpPr/>
            <p:nvPr/>
          </p:nvSpPr>
          <p:spPr>
            <a:xfrm>
              <a:off x="1264519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2" name="rc522"/>
            <p:cNvSpPr/>
            <p:nvPr/>
          </p:nvSpPr>
          <p:spPr>
            <a:xfrm>
              <a:off x="1264519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3" name="rc523"/>
            <p:cNvSpPr/>
            <p:nvPr/>
          </p:nvSpPr>
          <p:spPr>
            <a:xfrm>
              <a:off x="1264519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4" name="rc524"/>
            <p:cNvSpPr/>
            <p:nvPr/>
          </p:nvSpPr>
          <p:spPr>
            <a:xfrm>
              <a:off x="1264519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5" name="rc525"/>
            <p:cNvSpPr/>
            <p:nvPr/>
          </p:nvSpPr>
          <p:spPr>
            <a:xfrm>
              <a:off x="1264519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6" name="rc526"/>
            <p:cNvSpPr/>
            <p:nvPr/>
          </p:nvSpPr>
          <p:spPr>
            <a:xfrm>
              <a:off x="1264519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7" name="rc527"/>
            <p:cNvSpPr/>
            <p:nvPr/>
          </p:nvSpPr>
          <p:spPr>
            <a:xfrm>
              <a:off x="1264519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8" name="rc528"/>
            <p:cNvSpPr/>
            <p:nvPr/>
          </p:nvSpPr>
          <p:spPr>
            <a:xfrm>
              <a:off x="1264519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9" name="rc529"/>
            <p:cNvSpPr/>
            <p:nvPr/>
          </p:nvSpPr>
          <p:spPr>
            <a:xfrm>
              <a:off x="1264519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0" name="rc530"/>
            <p:cNvSpPr/>
            <p:nvPr/>
          </p:nvSpPr>
          <p:spPr>
            <a:xfrm>
              <a:off x="1264519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1" name="rc531"/>
            <p:cNvSpPr/>
            <p:nvPr/>
          </p:nvSpPr>
          <p:spPr>
            <a:xfrm>
              <a:off x="1264519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2" name="rc532"/>
            <p:cNvSpPr/>
            <p:nvPr/>
          </p:nvSpPr>
          <p:spPr>
            <a:xfrm>
              <a:off x="1264519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3" name="rc533"/>
            <p:cNvSpPr/>
            <p:nvPr/>
          </p:nvSpPr>
          <p:spPr>
            <a:xfrm>
              <a:off x="1264519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4" name="rc534"/>
            <p:cNvSpPr/>
            <p:nvPr/>
          </p:nvSpPr>
          <p:spPr>
            <a:xfrm>
              <a:off x="1264519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5" name="rc535"/>
            <p:cNvSpPr/>
            <p:nvPr/>
          </p:nvSpPr>
          <p:spPr>
            <a:xfrm>
              <a:off x="1264519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6" name="rc536"/>
            <p:cNvSpPr/>
            <p:nvPr/>
          </p:nvSpPr>
          <p:spPr>
            <a:xfrm>
              <a:off x="1547077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7" name="rc537"/>
            <p:cNvSpPr/>
            <p:nvPr/>
          </p:nvSpPr>
          <p:spPr>
            <a:xfrm>
              <a:off x="1547077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8" name="rc538"/>
            <p:cNvSpPr/>
            <p:nvPr/>
          </p:nvSpPr>
          <p:spPr>
            <a:xfrm>
              <a:off x="1547077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9" name="rc539"/>
            <p:cNvSpPr/>
            <p:nvPr/>
          </p:nvSpPr>
          <p:spPr>
            <a:xfrm>
              <a:off x="1547077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0" name="rc540"/>
            <p:cNvSpPr/>
            <p:nvPr/>
          </p:nvSpPr>
          <p:spPr>
            <a:xfrm>
              <a:off x="1547077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1" name="rc541"/>
            <p:cNvSpPr/>
            <p:nvPr/>
          </p:nvSpPr>
          <p:spPr>
            <a:xfrm>
              <a:off x="1547077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2" name="rc542"/>
            <p:cNvSpPr/>
            <p:nvPr/>
          </p:nvSpPr>
          <p:spPr>
            <a:xfrm>
              <a:off x="1547077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3" name="rc543"/>
            <p:cNvSpPr/>
            <p:nvPr/>
          </p:nvSpPr>
          <p:spPr>
            <a:xfrm>
              <a:off x="1547077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4" name="rc544"/>
            <p:cNvSpPr/>
            <p:nvPr/>
          </p:nvSpPr>
          <p:spPr>
            <a:xfrm>
              <a:off x="1547077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5" name="rc545"/>
            <p:cNvSpPr/>
            <p:nvPr/>
          </p:nvSpPr>
          <p:spPr>
            <a:xfrm>
              <a:off x="1547077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6" name="rc546"/>
            <p:cNvSpPr/>
            <p:nvPr/>
          </p:nvSpPr>
          <p:spPr>
            <a:xfrm>
              <a:off x="1547077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7" name="rc547"/>
            <p:cNvSpPr/>
            <p:nvPr/>
          </p:nvSpPr>
          <p:spPr>
            <a:xfrm>
              <a:off x="1547077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8" name="rc548"/>
            <p:cNvSpPr/>
            <p:nvPr/>
          </p:nvSpPr>
          <p:spPr>
            <a:xfrm>
              <a:off x="1547077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9" name="rc549"/>
            <p:cNvSpPr/>
            <p:nvPr/>
          </p:nvSpPr>
          <p:spPr>
            <a:xfrm>
              <a:off x="1547077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0" name="rc550"/>
            <p:cNvSpPr/>
            <p:nvPr/>
          </p:nvSpPr>
          <p:spPr>
            <a:xfrm>
              <a:off x="1547077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1" name="rc551"/>
            <p:cNvSpPr/>
            <p:nvPr/>
          </p:nvSpPr>
          <p:spPr>
            <a:xfrm>
              <a:off x="1547077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2" name="rc552"/>
            <p:cNvSpPr/>
            <p:nvPr/>
          </p:nvSpPr>
          <p:spPr>
            <a:xfrm>
              <a:off x="1547077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3" name="rc553"/>
            <p:cNvSpPr/>
            <p:nvPr/>
          </p:nvSpPr>
          <p:spPr>
            <a:xfrm>
              <a:off x="1547077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4" name="rc554"/>
            <p:cNvSpPr/>
            <p:nvPr/>
          </p:nvSpPr>
          <p:spPr>
            <a:xfrm>
              <a:off x="1547077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5" name="rc555"/>
            <p:cNvSpPr/>
            <p:nvPr/>
          </p:nvSpPr>
          <p:spPr>
            <a:xfrm>
              <a:off x="1547077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6" name="rc556"/>
            <p:cNvSpPr/>
            <p:nvPr/>
          </p:nvSpPr>
          <p:spPr>
            <a:xfrm>
              <a:off x="1547077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7" name="rc557"/>
            <p:cNvSpPr/>
            <p:nvPr/>
          </p:nvSpPr>
          <p:spPr>
            <a:xfrm>
              <a:off x="1547077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8" name="rc558"/>
            <p:cNvSpPr/>
            <p:nvPr/>
          </p:nvSpPr>
          <p:spPr>
            <a:xfrm>
              <a:off x="1547077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59" name="rc559"/>
            <p:cNvSpPr/>
            <p:nvPr/>
          </p:nvSpPr>
          <p:spPr>
            <a:xfrm>
              <a:off x="1547077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0" name="rc560"/>
            <p:cNvSpPr/>
            <p:nvPr/>
          </p:nvSpPr>
          <p:spPr>
            <a:xfrm>
              <a:off x="1547077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1" name="rc561"/>
            <p:cNvSpPr/>
            <p:nvPr/>
          </p:nvSpPr>
          <p:spPr>
            <a:xfrm>
              <a:off x="1547077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2" name="rc562"/>
            <p:cNvSpPr/>
            <p:nvPr/>
          </p:nvSpPr>
          <p:spPr>
            <a:xfrm>
              <a:off x="1547077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3" name="rc563"/>
            <p:cNvSpPr/>
            <p:nvPr/>
          </p:nvSpPr>
          <p:spPr>
            <a:xfrm>
              <a:off x="1547077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4" name="rc564"/>
            <p:cNvSpPr/>
            <p:nvPr/>
          </p:nvSpPr>
          <p:spPr>
            <a:xfrm>
              <a:off x="1829635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5" name="rc565"/>
            <p:cNvSpPr/>
            <p:nvPr/>
          </p:nvSpPr>
          <p:spPr>
            <a:xfrm>
              <a:off x="1829635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6" name="rc566"/>
            <p:cNvSpPr/>
            <p:nvPr/>
          </p:nvSpPr>
          <p:spPr>
            <a:xfrm>
              <a:off x="1829635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7" name="rc567"/>
            <p:cNvSpPr/>
            <p:nvPr/>
          </p:nvSpPr>
          <p:spPr>
            <a:xfrm>
              <a:off x="1829635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8" name="rc568"/>
            <p:cNvSpPr/>
            <p:nvPr/>
          </p:nvSpPr>
          <p:spPr>
            <a:xfrm>
              <a:off x="1829635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9" name="rc569"/>
            <p:cNvSpPr/>
            <p:nvPr/>
          </p:nvSpPr>
          <p:spPr>
            <a:xfrm>
              <a:off x="1829635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0" name="rc570"/>
            <p:cNvSpPr/>
            <p:nvPr/>
          </p:nvSpPr>
          <p:spPr>
            <a:xfrm>
              <a:off x="1829635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1" name="rc571"/>
            <p:cNvSpPr/>
            <p:nvPr/>
          </p:nvSpPr>
          <p:spPr>
            <a:xfrm>
              <a:off x="1829635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2" name="rc572"/>
            <p:cNvSpPr/>
            <p:nvPr/>
          </p:nvSpPr>
          <p:spPr>
            <a:xfrm>
              <a:off x="1829635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3" name="rc573"/>
            <p:cNvSpPr/>
            <p:nvPr/>
          </p:nvSpPr>
          <p:spPr>
            <a:xfrm>
              <a:off x="1829635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4" name="rc574"/>
            <p:cNvSpPr/>
            <p:nvPr/>
          </p:nvSpPr>
          <p:spPr>
            <a:xfrm>
              <a:off x="1829635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5" name="rc575"/>
            <p:cNvSpPr/>
            <p:nvPr/>
          </p:nvSpPr>
          <p:spPr>
            <a:xfrm>
              <a:off x="1829635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6" name="rc576"/>
            <p:cNvSpPr/>
            <p:nvPr/>
          </p:nvSpPr>
          <p:spPr>
            <a:xfrm>
              <a:off x="1829635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7" name="rc577"/>
            <p:cNvSpPr/>
            <p:nvPr/>
          </p:nvSpPr>
          <p:spPr>
            <a:xfrm>
              <a:off x="1829635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8" name="rc578"/>
            <p:cNvSpPr/>
            <p:nvPr/>
          </p:nvSpPr>
          <p:spPr>
            <a:xfrm>
              <a:off x="1829635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9" name="rc579"/>
            <p:cNvSpPr/>
            <p:nvPr/>
          </p:nvSpPr>
          <p:spPr>
            <a:xfrm>
              <a:off x="1829635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0" name="rc580"/>
            <p:cNvSpPr/>
            <p:nvPr/>
          </p:nvSpPr>
          <p:spPr>
            <a:xfrm>
              <a:off x="1829635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1" name="rc581"/>
            <p:cNvSpPr/>
            <p:nvPr/>
          </p:nvSpPr>
          <p:spPr>
            <a:xfrm>
              <a:off x="1829635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2" name="rc582"/>
            <p:cNvSpPr/>
            <p:nvPr/>
          </p:nvSpPr>
          <p:spPr>
            <a:xfrm>
              <a:off x="1829635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3" name="rc583"/>
            <p:cNvSpPr/>
            <p:nvPr/>
          </p:nvSpPr>
          <p:spPr>
            <a:xfrm>
              <a:off x="1829635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4" name="rc584"/>
            <p:cNvSpPr/>
            <p:nvPr/>
          </p:nvSpPr>
          <p:spPr>
            <a:xfrm>
              <a:off x="1829635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5" name="rc585"/>
            <p:cNvSpPr/>
            <p:nvPr/>
          </p:nvSpPr>
          <p:spPr>
            <a:xfrm>
              <a:off x="1829635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6" name="rc586"/>
            <p:cNvSpPr/>
            <p:nvPr/>
          </p:nvSpPr>
          <p:spPr>
            <a:xfrm>
              <a:off x="1829635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7" name="rc587"/>
            <p:cNvSpPr/>
            <p:nvPr/>
          </p:nvSpPr>
          <p:spPr>
            <a:xfrm>
              <a:off x="1829635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8" name="rc588"/>
            <p:cNvSpPr/>
            <p:nvPr/>
          </p:nvSpPr>
          <p:spPr>
            <a:xfrm>
              <a:off x="1829635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9" name="rc589"/>
            <p:cNvSpPr/>
            <p:nvPr/>
          </p:nvSpPr>
          <p:spPr>
            <a:xfrm>
              <a:off x="1829635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0" name="rc590"/>
            <p:cNvSpPr/>
            <p:nvPr/>
          </p:nvSpPr>
          <p:spPr>
            <a:xfrm>
              <a:off x="1829635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1" name="rc591"/>
            <p:cNvSpPr/>
            <p:nvPr/>
          </p:nvSpPr>
          <p:spPr>
            <a:xfrm>
              <a:off x="1829635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2" name="rc592"/>
            <p:cNvSpPr/>
            <p:nvPr/>
          </p:nvSpPr>
          <p:spPr>
            <a:xfrm>
              <a:off x="2112193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3" name="rc593"/>
            <p:cNvSpPr/>
            <p:nvPr/>
          </p:nvSpPr>
          <p:spPr>
            <a:xfrm>
              <a:off x="2112193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4" name="rc594"/>
            <p:cNvSpPr/>
            <p:nvPr/>
          </p:nvSpPr>
          <p:spPr>
            <a:xfrm>
              <a:off x="2112193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5" name="rc595"/>
            <p:cNvSpPr/>
            <p:nvPr/>
          </p:nvSpPr>
          <p:spPr>
            <a:xfrm>
              <a:off x="2112193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6" name="rc596"/>
            <p:cNvSpPr/>
            <p:nvPr/>
          </p:nvSpPr>
          <p:spPr>
            <a:xfrm>
              <a:off x="2112193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7" name="rc597"/>
            <p:cNvSpPr/>
            <p:nvPr/>
          </p:nvSpPr>
          <p:spPr>
            <a:xfrm>
              <a:off x="2112193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8" name="rc598"/>
            <p:cNvSpPr/>
            <p:nvPr/>
          </p:nvSpPr>
          <p:spPr>
            <a:xfrm>
              <a:off x="2112193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9" name="rc599"/>
            <p:cNvSpPr/>
            <p:nvPr/>
          </p:nvSpPr>
          <p:spPr>
            <a:xfrm>
              <a:off x="2112193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0" name="rc600"/>
            <p:cNvSpPr/>
            <p:nvPr/>
          </p:nvSpPr>
          <p:spPr>
            <a:xfrm>
              <a:off x="2112193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1" name="rc601"/>
            <p:cNvSpPr/>
            <p:nvPr/>
          </p:nvSpPr>
          <p:spPr>
            <a:xfrm>
              <a:off x="2112193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2" name="rc602"/>
            <p:cNvSpPr/>
            <p:nvPr/>
          </p:nvSpPr>
          <p:spPr>
            <a:xfrm>
              <a:off x="2112193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3" name="rc603"/>
            <p:cNvSpPr/>
            <p:nvPr/>
          </p:nvSpPr>
          <p:spPr>
            <a:xfrm>
              <a:off x="2112193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4" name="rc604"/>
            <p:cNvSpPr/>
            <p:nvPr/>
          </p:nvSpPr>
          <p:spPr>
            <a:xfrm>
              <a:off x="2112193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5" name="rc605"/>
            <p:cNvSpPr/>
            <p:nvPr/>
          </p:nvSpPr>
          <p:spPr>
            <a:xfrm>
              <a:off x="2112193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6" name="rc606"/>
            <p:cNvSpPr/>
            <p:nvPr/>
          </p:nvSpPr>
          <p:spPr>
            <a:xfrm>
              <a:off x="2112193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7" name="rc607"/>
            <p:cNvSpPr/>
            <p:nvPr/>
          </p:nvSpPr>
          <p:spPr>
            <a:xfrm>
              <a:off x="2112193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8" name="rc608"/>
            <p:cNvSpPr/>
            <p:nvPr/>
          </p:nvSpPr>
          <p:spPr>
            <a:xfrm>
              <a:off x="2112193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9" name="rc609"/>
            <p:cNvSpPr/>
            <p:nvPr/>
          </p:nvSpPr>
          <p:spPr>
            <a:xfrm>
              <a:off x="2112193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0" name="rc610"/>
            <p:cNvSpPr/>
            <p:nvPr/>
          </p:nvSpPr>
          <p:spPr>
            <a:xfrm>
              <a:off x="2112193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1" name="rc611"/>
            <p:cNvSpPr/>
            <p:nvPr/>
          </p:nvSpPr>
          <p:spPr>
            <a:xfrm>
              <a:off x="2112193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2" name="rc612"/>
            <p:cNvSpPr/>
            <p:nvPr/>
          </p:nvSpPr>
          <p:spPr>
            <a:xfrm>
              <a:off x="2112193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3" name="rc613"/>
            <p:cNvSpPr/>
            <p:nvPr/>
          </p:nvSpPr>
          <p:spPr>
            <a:xfrm>
              <a:off x="2112193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4" name="rc614"/>
            <p:cNvSpPr/>
            <p:nvPr/>
          </p:nvSpPr>
          <p:spPr>
            <a:xfrm>
              <a:off x="2112193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5" name="rc615"/>
            <p:cNvSpPr/>
            <p:nvPr/>
          </p:nvSpPr>
          <p:spPr>
            <a:xfrm>
              <a:off x="2112193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6" name="rc616"/>
            <p:cNvSpPr/>
            <p:nvPr/>
          </p:nvSpPr>
          <p:spPr>
            <a:xfrm>
              <a:off x="2112193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7" name="rc617"/>
            <p:cNvSpPr/>
            <p:nvPr/>
          </p:nvSpPr>
          <p:spPr>
            <a:xfrm>
              <a:off x="2112193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8" name="rc618"/>
            <p:cNvSpPr/>
            <p:nvPr/>
          </p:nvSpPr>
          <p:spPr>
            <a:xfrm>
              <a:off x="2112193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9" name="rc619"/>
            <p:cNvSpPr/>
            <p:nvPr/>
          </p:nvSpPr>
          <p:spPr>
            <a:xfrm>
              <a:off x="2112193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0" name="rc620"/>
            <p:cNvSpPr/>
            <p:nvPr/>
          </p:nvSpPr>
          <p:spPr>
            <a:xfrm>
              <a:off x="2394750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1" name="rc621"/>
            <p:cNvSpPr/>
            <p:nvPr/>
          </p:nvSpPr>
          <p:spPr>
            <a:xfrm>
              <a:off x="2394750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2" name="rc622"/>
            <p:cNvSpPr/>
            <p:nvPr/>
          </p:nvSpPr>
          <p:spPr>
            <a:xfrm>
              <a:off x="2394750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3" name="rc623"/>
            <p:cNvSpPr/>
            <p:nvPr/>
          </p:nvSpPr>
          <p:spPr>
            <a:xfrm>
              <a:off x="2394750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4" name="rc624"/>
            <p:cNvSpPr/>
            <p:nvPr/>
          </p:nvSpPr>
          <p:spPr>
            <a:xfrm>
              <a:off x="2394750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5" name="rc625"/>
            <p:cNvSpPr/>
            <p:nvPr/>
          </p:nvSpPr>
          <p:spPr>
            <a:xfrm>
              <a:off x="2394750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6" name="rc626"/>
            <p:cNvSpPr/>
            <p:nvPr/>
          </p:nvSpPr>
          <p:spPr>
            <a:xfrm>
              <a:off x="2394750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7" name="rc627"/>
            <p:cNvSpPr/>
            <p:nvPr/>
          </p:nvSpPr>
          <p:spPr>
            <a:xfrm>
              <a:off x="2394750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8" name="rc628"/>
            <p:cNvSpPr/>
            <p:nvPr/>
          </p:nvSpPr>
          <p:spPr>
            <a:xfrm>
              <a:off x="2394750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9" name="rc629"/>
            <p:cNvSpPr/>
            <p:nvPr/>
          </p:nvSpPr>
          <p:spPr>
            <a:xfrm>
              <a:off x="2394750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0" name="rc630"/>
            <p:cNvSpPr/>
            <p:nvPr/>
          </p:nvSpPr>
          <p:spPr>
            <a:xfrm>
              <a:off x="2394750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1" name="rc631"/>
            <p:cNvSpPr/>
            <p:nvPr/>
          </p:nvSpPr>
          <p:spPr>
            <a:xfrm>
              <a:off x="2394750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2" name="rc632"/>
            <p:cNvSpPr/>
            <p:nvPr/>
          </p:nvSpPr>
          <p:spPr>
            <a:xfrm>
              <a:off x="2394750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3" name="rc633"/>
            <p:cNvSpPr/>
            <p:nvPr/>
          </p:nvSpPr>
          <p:spPr>
            <a:xfrm>
              <a:off x="2394750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4" name="rc634"/>
            <p:cNvSpPr/>
            <p:nvPr/>
          </p:nvSpPr>
          <p:spPr>
            <a:xfrm>
              <a:off x="2394750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5" name="rc635"/>
            <p:cNvSpPr/>
            <p:nvPr/>
          </p:nvSpPr>
          <p:spPr>
            <a:xfrm>
              <a:off x="2394750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6" name="rc636"/>
            <p:cNvSpPr/>
            <p:nvPr/>
          </p:nvSpPr>
          <p:spPr>
            <a:xfrm>
              <a:off x="2394750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7" name="rc637"/>
            <p:cNvSpPr/>
            <p:nvPr/>
          </p:nvSpPr>
          <p:spPr>
            <a:xfrm>
              <a:off x="2394750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8" name="rc638"/>
            <p:cNvSpPr/>
            <p:nvPr/>
          </p:nvSpPr>
          <p:spPr>
            <a:xfrm>
              <a:off x="2394750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9" name="rc639"/>
            <p:cNvSpPr/>
            <p:nvPr/>
          </p:nvSpPr>
          <p:spPr>
            <a:xfrm>
              <a:off x="2394750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0" name="rc640"/>
            <p:cNvSpPr/>
            <p:nvPr/>
          </p:nvSpPr>
          <p:spPr>
            <a:xfrm>
              <a:off x="2394750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1" name="rc641"/>
            <p:cNvSpPr/>
            <p:nvPr/>
          </p:nvSpPr>
          <p:spPr>
            <a:xfrm>
              <a:off x="2394750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2" name="rc642"/>
            <p:cNvSpPr/>
            <p:nvPr/>
          </p:nvSpPr>
          <p:spPr>
            <a:xfrm>
              <a:off x="2394750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3" name="rc643"/>
            <p:cNvSpPr/>
            <p:nvPr/>
          </p:nvSpPr>
          <p:spPr>
            <a:xfrm>
              <a:off x="2394750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4" name="rc644"/>
            <p:cNvSpPr/>
            <p:nvPr/>
          </p:nvSpPr>
          <p:spPr>
            <a:xfrm>
              <a:off x="2394750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5" name="rc645"/>
            <p:cNvSpPr/>
            <p:nvPr/>
          </p:nvSpPr>
          <p:spPr>
            <a:xfrm>
              <a:off x="2394750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6" name="rc646"/>
            <p:cNvSpPr/>
            <p:nvPr/>
          </p:nvSpPr>
          <p:spPr>
            <a:xfrm>
              <a:off x="2394750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7" name="rc647"/>
            <p:cNvSpPr/>
            <p:nvPr/>
          </p:nvSpPr>
          <p:spPr>
            <a:xfrm>
              <a:off x="2394750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8" name="rc648"/>
            <p:cNvSpPr/>
            <p:nvPr/>
          </p:nvSpPr>
          <p:spPr>
            <a:xfrm>
              <a:off x="2677308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9" name="rc649"/>
            <p:cNvSpPr/>
            <p:nvPr/>
          </p:nvSpPr>
          <p:spPr>
            <a:xfrm>
              <a:off x="2677308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0" name="rc650"/>
            <p:cNvSpPr/>
            <p:nvPr/>
          </p:nvSpPr>
          <p:spPr>
            <a:xfrm>
              <a:off x="2677308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1" name="rc651"/>
            <p:cNvSpPr/>
            <p:nvPr/>
          </p:nvSpPr>
          <p:spPr>
            <a:xfrm>
              <a:off x="2677308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2" name="rc652"/>
            <p:cNvSpPr/>
            <p:nvPr/>
          </p:nvSpPr>
          <p:spPr>
            <a:xfrm>
              <a:off x="2677308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3" name="rc653"/>
            <p:cNvSpPr/>
            <p:nvPr/>
          </p:nvSpPr>
          <p:spPr>
            <a:xfrm>
              <a:off x="2677308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4" name="rc654"/>
            <p:cNvSpPr/>
            <p:nvPr/>
          </p:nvSpPr>
          <p:spPr>
            <a:xfrm>
              <a:off x="2677308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5" name="rc655"/>
            <p:cNvSpPr/>
            <p:nvPr/>
          </p:nvSpPr>
          <p:spPr>
            <a:xfrm>
              <a:off x="2677308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6" name="rc656"/>
            <p:cNvSpPr/>
            <p:nvPr/>
          </p:nvSpPr>
          <p:spPr>
            <a:xfrm>
              <a:off x="2677308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7" name="rc657"/>
            <p:cNvSpPr/>
            <p:nvPr/>
          </p:nvSpPr>
          <p:spPr>
            <a:xfrm>
              <a:off x="2677308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8" name="rc658"/>
            <p:cNvSpPr/>
            <p:nvPr/>
          </p:nvSpPr>
          <p:spPr>
            <a:xfrm>
              <a:off x="2677308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9" name="rc659"/>
            <p:cNvSpPr/>
            <p:nvPr/>
          </p:nvSpPr>
          <p:spPr>
            <a:xfrm>
              <a:off x="2677308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0" name="rc660"/>
            <p:cNvSpPr/>
            <p:nvPr/>
          </p:nvSpPr>
          <p:spPr>
            <a:xfrm>
              <a:off x="2677308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1" name="rc661"/>
            <p:cNvSpPr/>
            <p:nvPr/>
          </p:nvSpPr>
          <p:spPr>
            <a:xfrm>
              <a:off x="2677308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2" name="rc662"/>
            <p:cNvSpPr/>
            <p:nvPr/>
          </p:nvSpPr>
          <p:spPr>
            <a:xfrm>
              <a:off x="2677308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3" name="rc663"/>
            <p:cNvSpPr/>
            <p:nvPr/>
          </p:nvSpPr>
          <p:spPr>
            <a:xfrm>
              <a:off x="2677308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4" name="rc664"/>
            <p:cNvSpPr/>
            <p:nvPr/>
          </p:nvSpPr>
          <p:spPr>
            <a:xfrm>
              <a:off x="2677308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5" name="rc665"/>
            <p:cNvSpPr/>
            <p:nvPr/>
          </p:nvSpPr>
          <p:spPr>
            <a:xfrm>
              <a:off x="2677308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6" name="rc666"/>
            <p:cNvSpPr/>
            <p:nvPr/>
          </p:nvSpPr>
          <p:spPr>
            <a:xfrm>
              <a:off x="2677308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7" name="rc667"/>
            <p:cNvSpPr/>
            <p:nvPr/>
          </p:nvSpPr>
          <p:spPr>
            <a:xfrm>
              <a:off x="2677308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8" name="rc668"/>
            <p:cNvSpPr/>
            <p:nvPr/>
          </p:nvSpPr>
          <p:spPr>
            <a:xfrm>
              <a:off x="2677308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9" name="rc669"/>
            <p:cNvSpPr/>
            <p:nvPr/>
          </p:nvSpPr>
          <p:spPr>
            <a:xfrm>
              <a:off x="2677308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0" name="rc670"/>
            <p:cNvSpPr/>
            <p:nvPr/>
          </p:nvSpPr>
          <p:spPr>
            <a:xfrm>
              <a:off x="2677308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1" name="rc671"/>
            <p:cNvSpPr/>
            <p:nvPr/>
          </p:nvSpPr>
          <p:spPr>
            <a:xfrm>
              <a:off x="2677308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2" name="rc672"/>
            <p:cNvSpPr/>
            <p:nvPr/>
          </p:nvSpPr>
          <p:spPr>
            <a:xfrm>
              <a:off x="2677308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3" name="rc673"/>
            <p:cNvSpPr/>
            <p:nvPr/>
          </p:nvSpPr>
          <p:spPr>
            <a:xfrm>
              <a:off x="2677308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4" name="rc674"/>
            <p:cNvSpPr/>
            <p:nvPr/>
          </p:nvSpPr>
          <p:spPr>
            <a:xfrm>
              <a:off x="2677308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5" name="rc675"/>
            <p:cNvSpPr/>
            <p:nvPr/>
          </p:nvSpPr>
          <p:spPr>
            <a:xfrm>
              <a:off x="2677308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6" name="rc676"/>
            <p:cNvSpPr/>
            <p:nvPr/>
          </p:nvSpPr>
          <p:spPr>
            <a:xfrm>
              <a:off x="2959866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7" name="rc677"/>
            <p:cNvSpPr/>
            <p:nvPr/>
          </p:nvSpPr>
          <p:spPr>
            <a:xfrm>
              <a:off x="2959866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8" name="rc678"/>
            <p:cNvSpPr/>
            <p:nvPr/>
          </p:nvSpPr>
          <p:spPr>
            <a:xfrm>
              <a:off x="2959866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9" name="rc679"/>
            <p:cNvSpPr/>
            <p:nvPr/>
          </p:nvSpPr>
          <p:spPr>
            <a:xfrm>
              <a:off x="2959866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0" name="rc680"/>
            <p:cNvSpPr/>
            <p:nvPr/>
          </p:nvSpPr>
          <p:spPr>
            <a:xfrm>
              <a:off x="2959866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1" name="rc681"/>
            <p:cNvSpPr/>
            <p:nvPr/>
          </p:nvSpPr>
          <p:spPr>
            <a:xfrm>
              <a:off x="2959866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2" name="rc682"/>
            <p:cNvSpPr/>
            <p:nvPr/>
          </p:nvSpPr>
          <p:spPr>
            <a:xfrm>
              <a:off x="2959866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3" name="rc683"/>
            <p:cNvSpPr/>
            <p:nvPr/>
          </p:nvSpPr>
          <p:spPr>
            <a:xfrm>
              <a:off x="2959866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4" name="rc684"/>
            <p:cNvSpPr/>
            <p:nvPr/>
          </p:nvSpPr>
          <p:spPr>
            <a:xfrm>
              <a:off x="2959866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5" name="rc685"/>
            <p:cNvSpPr/>
            <p:nvPr/>
          </p:nvSpPr>
          <p:spPr>
            <a:xfrm>
              <a:off x="2959866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6" name="rc686"/>
            <p:cNvSpPr/>
            <p:nvPr/>
          </p:nvSpPr>
          <p:spPr>
            <a:xfrm>
              <a:off x="2959866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7" name="rc687"/>
            <p:cNvSpPr/>
            <p:nvPr/>
          </p:nvSpPr>
          <p:spPr>
            <a:xfrm>
              <a:off x="2959866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8" name="rc688"/>
            <p:cNvSpPr/>
            <p:nvPr/>
          </p:nvSpPr>
          <p:spPr>
            <a:xfrm>
              <a:off x="2959866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9" name="rc689"/>
            <p:cNvSpPr/>
            <p:nvPr/>
          </p:nvSpPr>
          <p:spPr>
            <a:xfrm>
              <a:off x="2959866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0" name="rc690"/>
            <p:cNvSpPr/>
            <p:nvPr/>
          </p:nvSpPr>
          <p:spPr>
            <a:xfrm>
              <a:off x="2959866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1" name="rc691"/>
            <p:cNvSpPr/>
            <p:nvPr/>
          </p:nvSpPr>
          <p:spPr>
            <a:xfrm>
              <a:off x="2959866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2" name="rc692"/>
            <p:cNvSpPr/>
            <p:nvPr/>
          </p:nvSpPr>
          <p:spPr>
            <a:xfrm>
              <a:off x="2959866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3" name="rc693"/>
            <p:cNvSpPr/>
            <p:nvPr/>
          </p:nvSpPr>
          <p:spPr>
            <a:xfrm>
              <a:off x="2959866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4" name="rc694"/>
            <p:cNvSpPr/>
            <p:nvPr/>
          </p:nvSpPr>
          <p:spPr>
            <a:xfrm>
              <a:off x="2959866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5" name="rc695"/>
            <p:cNvSpPr/>
            <p:nvPr/>
          </p:nvSpPr>
          <p:spPr>
            <a:xfrm>
              <a:off x="2959866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6" name="rc696"/>
            <p:cNvSpPr/>
            <p:nvPr/>
          </p:nvSpPr>
          <p:spPr>
            <a:xfrm>
              <a:off x="2959866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" name="rc697"/>
            <p:cNvSpPr/>
            <p:nvPr/>
          </p:nvSpPr>
          <p:spPr>
            <a:xfrm>
              <a:off x="2959866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8" name="rc698"/>
            <p:cNvSpPr/>
            <p:nvPr/>
          </p:nvSpPr>
          <p:spPr>
            <a:xfrm>
              <a:off x="2959866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9" name="rc699"/>
            <p:cNvSpPr/>
            <p:nvPr/>
          </p:nvSpPr>
          <p:spPr>
            <a:xfrm>
              <a:off x="2959866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0" name="rc700"/>
            <p:cNvSpPr/>
            <p:nvPr/>
          </p:nvSpPr>
          <p:spPr>
            <a:xfrm>
              <a:off x="2959866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1" name="rc701"/>
            <p:cNvSpPr/>
            <p:nvPr/>
          </p:nvSpPr>
          <p:spPr>
            <a:xfrm>
              <a:off x="2959866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2" name="rc702"/>
            <p:cNvSpPr/>
            <p:nvPr/>
          </p:nvSpPr>
          <p:spPr>
            <a:xfrm>
              <a:off x="2959866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3" name="rc703"/>
            <p:cNvSpPr/>
            <p:nvPr/>
          </p:nvSpPr>
          <p:spPr>
            <a:xfrm>
              <a:off x="2959866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4" name="rc704"/>
            <p:cNvSpPr/>
            <p:nvPr/>
          </p:nvSpPr>
          <p:spPr>
            <a:xfrm>
              <a:off x="3242423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5" name="rc705"/>
            <p:cNvSpPr/>
            <p:nvPr/>
          </p:nvSpPr>
          <p:spPr>
            <a:xfrm>
              <a:off x="3242423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6" name="rc706"/>
            <p:cNvSpPr/>
            <p:nvPr/>
          </p:nvSpPr>
          <p:spPr>
            <a:xfrm>
              <a:off x="3242423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7" name="rc707"/>
            <p:cNvSpPr/>
            <p:nvPr/>
          </p:nvSpPr>
          <p:spPr>
            <a:xfrm>
              <a:off x="3242423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8" name="rc708"/>
            <p:cNvSpPr/>
            <p:nvPr/>
          </p:nvSpPr>
          <p:spPr>
            <a:xfrm>
              <a:off x="3242423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9" name="rc709"/>
            <p:cNvSpPr/>
            <p:nvPr/>
          </p:nvSpPr>
          <p:spPr>
            <a:xfrm>
              <a:off x="3242423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0" name="rc710"/>
            <p:cNvSpPr/>
            <p:nvPr/>
          </p:nvSpPr>
          <p:spPr>
            <a:xfrm>
              <a:off x="3242423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1" name="rc711"/>
            <p:cNvSpPr/>
            <p:nvPr/>
          </p:nvSpPr>
          <p:spPr>
            <a:xfrm>
              <a:off x="3242423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2" name="rc712"/>
            <p:cNvSpPr/>
            <p:nvPr/>
          </p:nvSpPr>
          <p:spPr>
            <a:xfrm>
              <a:off x="3242423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3" name="rc713"/>
            <p:cNvSpPr/>
            <p:nvPr/>
          </p:nvSpPr>
          <p:spPr>
            <a:xfrm>
              <a:off x="3242423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4" name="rc714"/>
            <p:cNvSpPr/>
            <p:nvPr/>
          </p:nvSpPr>
          <p:spPr>
            <a:xfrm>
              <a:off x="3242423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5" name="rc715"/>
            <p:cNvSpPr/>
            <p:nvPr/>
          </p:nvSpPr>
          <p:spPr>
            <a:xfrm>
              <a:off x="3242423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6" name="rc716"/>
            <p:cNvSpPr/>
            <p:nvPr/>
          </p:nvSpPr>
          <p:spPr>
            <a:xfrm>
              <a:off x="3242423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7" name="rc717"/>
            <p:cNvSpPr/>
            <p:nvPr/>
          </p:nvSpPr>
          <p:spPr>
            <a:xfrm>
              <a:off x="3242423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8" name="rc718"/>
            <p:cNvSpPr/>
            <p:nvPr/>
          </p:nvSpPr>
          <p:spPr>
            <a:xfrm>
              <a:off x="3242423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19" name="rc719"/>
            <p:cNvSpPr/>
            <p:nvPr/>
          </p:nvSpPr>
          <p:spPr>
            <a:xfrm>
              <a:off x="3242423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0" name="rc720"/>
            <p:cNvSpPr/>
            <p:nvPr/>
          </p:nvSpPr>
          <p:spPr>
            <a:xfrm>
              <a:off x="3242423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1" name="rc721"/>
            <p:cNvSpPr/>
            <p:nvPr/>
          </p:nvSpPr>
          <p:spPr>
            <a:xfrm>
              <a:off x="3242423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2" name="rc722"/>
            <p:cNvSpPr/>
            <p:nvPr/>
          </p:nvSpPr>
          <p:spPr>
            <a:xfrm>
              <a:off x="3242423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3" name="rc723"/>
            <p:cNvSpPr/>
            <p:nvPr/>
          </p:nvSpPr>
          <p:spPr>
            <a:xfrm>
              <a:off x="3242423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4" name="rc724"/>
            <p:cNvSpPr/>
            <p:nvPr/>
          </p:nvSpPr>
          <p:spPr>
            <a:xfrm>
              <a:off x="3242423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5" name="rc725"/>
            <p:cNvSpPr/>
            <p:nvPr/>
          </p:nvSpPr>
          <p:spPr>
            <a:xfrm>
              <a:off x="3242423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6" name="rc726"/>
            <p:cNvSpPr/>
            <p:nvPr/>
          </p:nvSpPr>
          <p:spPr>
            <a:xfrm>
              <a:off x="3242423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" name="rc727"/>
            <p:cNvSpPr/>
            <p:nvPr/>
          </p:nvSpPr>
          <p:spPr>
            <a:xfrm>
              <a:off x="3242423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8" name="rc728"/>
            <p:cNvSpPr/>
            <p:nvPr/>
          </p:nvSpPr>
          <p:spPr>
            <a:xfrm>
              <a:off x="3242423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9" name="rc729"/>
            <p:cNvSpPr/>
            <p:nvPr/>
          </p:nvSpPr>
          <p:spPr>
            <a:xfrm>
              <a:off x="3242423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0" name="rc730"/>
            <p:cNvSpPr/>
            <p:nvPr/>
          </p:nvSpPr>
          <p:spPr>
            <a:xfrm>
              <a:off x="3242423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1" name="rc731"/>
            <p:cNvSpPr/>
            <p:nvPr/>
          </p:nvSpPr>
          <p:spPr>
            <a:xfrm>
              <a:off x="3242423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2" name="rc732"/>
            <p:cNvSpPr/>
            <p:nvPr/>
          </p:nvSpPr>
          <p:spPr>
            <a:xfrm>
              <a:off x="3524981" y="13796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3" name="rc733"/>
            <p:cNvSpPr/>
            <p:nvPr/>
          </p:nvSpPr>
          <p:spPr>
            <a:xfrm>
              <a:off x="3524981" y="16621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4" name="rc734"/>
            <p:cNvSpPr/>
            <p:nvPr/>
          </p:nvSpPr>
          <p:spPr>
            <a:xfrm>
              <a:off x="3524981" y="194475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5" name="rc735"/>
            <p:cNvSpPr/>
            <p:nvPr/>
          </p:nvSpPr>
          <p:spPr>
            <a:xfrm>
              <a:off x="3524981" y="222731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6" name="rc736"/>
            <p:cNvSpPr/>
            <p:nvPr/>
          </p:nvSpPr>
          <p:spPr>
            <a:xfrm>
              <a:off x="3524981" y="250987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7" name="rc737"/>
            <p:cNvSpPr/>
            <p:nvPr/>
          </p:nvSpPr>
          <p:spPr>
            <a:xfrm>
              <a:off x="3524981" y="279242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8" name="rc738"/>
            <p:cNvSpPr/>
            <p:nvPr/>
          </p:nvSpPr>
          <p:spPr>
            <a:xfrm>
              <a:off x="3524981" y="307498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9" name="rc739"/>
            <p:cNvSpPr/>
            <p:nvPr/>
          </p:nvSpPr>
          <p:spPr>
            <a:xfrm>
              <a:off x="3524981" y="335754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0" name="rc740"/>
            <p:cNvSpPr/>
            <p:nvPr/>
          </p:nvSpPr>
          <p:spPr>
            <a:xfrm>
              <a:off x="3524981" y="364010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1" name="rc741"/>
            <p:cNvSpPr/>
            <p:nvPr/>
          </p:nvSpPr>
          <p:spPr>
            <a:xfrm>
              <a:off x="3524981" y="392265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2" name="rc742"/>
            <p:cNvSpPr/>
            <p:nvPr/>
          </p:nvSpPr>
          <p:spPr>
            <a:xfrm>
              <a:off x="3524981" y="420521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3" name="rc743"/>
            <p:cNvSpPr/>
            <p:nvPr/>
          </p:nvSpPr>
          <p:spPr>
            <a:xfrm>
              <a:off x="3524981" y="448777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4" name="rc744"/>
            <p:cNvSpPr/>
            <p:nvPr/>
          </p:nvSpPr>
          <p:spPr>
            <a:xfrm>
              <a:off x="3524981" y="477033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5" name="rc745"/>
            <p:cNvSpPr/>
            <p:nvPr/>
          </p:nvSpPr>
          <p:spPr>
            <a:xfrm>
              <a:off x="3524981" y="505288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6" name="rc746"/>
            <p:cNvSpPr/>
            <p:nvPr/>
          </p:nvSpPr>
          <p:spPr>
            <a:xfrm>
              <a:off x="3524981" y="533544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" name="rc747"/>
            <p:cNvSpPr/>
            <p:nvPr/>
          </p:nvSpPr>
          <p:spPr>
            <a:xfrm>
              <a:off x="3524981" y="5618004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" name="rc748"/>
            <p:cNvSpPr/>
            <p:nvPr/>
          </p:nvSpPr>
          <p:spPr>
            <a:xfrm>
              <a:off x="3524981" y="5900562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9" name="rc749"/>
            <p:cNvSpPr/>
            <p:nvPr/>
          </p:nvSpPr>
          <p:spPr>
            <a:xfrm>
              <a:off x="3524981" y="618312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0" name="rc750"/>
            <p:cNvSpPr/>
            <p:nvPr/>
          </p:nvSpPr>
          <p:spPr>
            <a:xfrm>
              <a:off x="3524981" y="646567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1" name="rc751"/>
            <p:cNvSpPr/>
            <p:nvPr/>
          </p:nvSpPr>
          <p:spPr>
            <a:xfrm>
              <a:off x="3524981" y="6748235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2" name="rc752"/>
            <p:cNvSpPr/>
            <p:nvPr/>
          </p:nvSpPr>
          <p:spPr>
            <a:xfrm>
              <a:off x="3524981" y="703079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3" name="rc753"/>
            <p:cNvSpPr/>
            <p:nvPr/>
          </p:nvSpPr>
          <p:spPr>
            <a:xfrm>
              <a:off x="3524981" y="7313350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4" name="rc754"/>
            <p:cNvSpPr/>
            <p:nvPr/>
          </p:nvSpPr>
          <p:spPr>
            <a:xfrm>
              <a:off x="3524981" y="7595908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5" name="rc755"/>
            <p:cNvSpPr/>
            <p:nvPr/>
          </p:nvSpPr>
          <p:spPr>
            <a:xfrm>
              <a:off x="3524981" y="7878466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6" name="rc756"/>
            <p:cNvSpPr/>
            <p:nvPr/>
          </p:nvSpPr>
          <p:spPr>
            <a:xfrm>
              <a:off x="3524981" y="8161023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" name="rc757"/>
            <p:cNvSpPr/>
            <p:nvPr/>
          </p:nvSpPr>
          <p:spPr>
            <a:xfrm>
              <a:off x="3524981" y="8443581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" name="rc758"/>
            <p:cNvSpPr/>
            <p:nvPr/>
          </p:nvSpPr>
          <p:spPr>
            <a:xfrm>
              <a:off x="3524981" y="8726139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9" name="rc759"/>
            <p:cNvSpPr/>
            <p:nvPr/>
          </p:nvSpPr>
          <p:spPr>
            <a:xfrm>
              <a:off x="3524981" y="9008697"/>
              <a:ext cx="282557" cy="28255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5" name="tx765"/>
            <p:cNvSpPr/>
            <p:nvPr/>
          </p:nvSpPr>
          <p:spPr>
            <a:xfrm>
              <a:off x="1320341" y="2899171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-0.78</a:t>
              </a:r>
            </a:p>
          </p:txBody>
        </p:sp>
        <p:sp>
          <p:nvSpPr>
            <p:cNvPr id="766" name="tx766"/>
            <p:cNvSpPr/>
            <p:nvPr/>
          </p:nvSpPr>
          <p:spPr>
            <a:xfrm>
              <a:off x="1320341" y="3181728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-0.65</a:t>
              </a:r>
            </a:p>
          </p:txBody>
        </p:sp>
        <p:sp>
          <p:nvSpPr>
            <p:cNvPr id="767" name="tx767"/>
            <p:cNvSpPr/>
            <p:nvPr/>
          </p:nvSpPr>
          <p:spPr>
            <a:xfrm>
              <a:off x="1332820" y="3464286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0.28</a:t>
              </a:r>
            </a:p>
          </p:txBody>
        </p:sp>
        <p:sp>
          <p:nvSpPr>
            <p:cNvPr id="775" name="tx775"/>
            <p:cNvSpPr/>
            <p:nvPr/>
          </p:nvSpPr>
          <p:spPr>
            <a:xfrm>
              <a:off x="1320341" y="5724681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-0.34</a:t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1332820" y="911544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0.28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1615378" y="3464219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0.36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615378" y="3746844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0.68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1602899" y="5724681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-0.35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1615378" y="911544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0.27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1897936" y="318172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0.09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1897936" y="402940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0.64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1897936" y="4311892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0.73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1897936" y="4594517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0.86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1897936" y="4877008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0.83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1897936" y="5159632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0.74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1906307" y="5724748"/>
              <a:ext cx="129212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-0.2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1885457" y="9115440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-0.24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2201344" y="5442190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9" name="tx859"/>
            <p:cNvSpPr/>
            <p:nvPr/>
          </p:nvSpPr>
          <p:spPr>
            <a:xfrm>
              <a:off x="2180493" y="572474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0.06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2180493" y="6007305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0.61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2180493" y="6289796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0.73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2180493" y="657242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0.67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2168014" y="9115440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-0.21</a:t>
              </a:r>
            </a:p>
          </p:txBody>
        </p:sp>
        <p:sp>
          <p:nvSpPr>
            <p:cNvPr id="886" name="tx886"/>
            <p:cNvSpPr/>
            <p:nvPr/>
          </p:nvSpPr>
          <p:spPr>
            <a:xfrm>
              <a:off x="2463051" y="544219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0.81</a:t>
              </a:r>
            </a:p>
          </p:txBody>
        </p:sp>
        <p:sp>
          <p:nvSpPr>
            <p:cNvPr id="887" name="tx887"/>
            <p:cNvSpPr/>
            <p:nvPr/>
          </p:nvSpPr>
          <p:spPr>
            <a:xfrm>
              <a:off x="2463051" y="572474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0.05</a:t>
              </a:r>
            </a:p>
          </p:txBody>
        </p:sp>
        <p:sp>
          <p:nvSpPr>
            <p:cNvPr id="888" name="tx888"/>
            <p:cNvSpPr/>
            <p:nvPr/>
          </p:nvSpPr>
          <p:spPr>
            <a:xfrm>
              <a:off x="2483902" y="6007305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89" name="tx889"/>
            <p:cNvSpPr/>
            <p:nvPr/>
          </p:nvSpPr>
          <p:spPr>
            <a:xfrm>
              <a:off x="2463051" y="6289863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0.69</a:t>
              </a:r>
            </a:p>
          </p:txBody>
        </p:sp>
        <p:sp>
          <p:nvSpPr>
            <p:cNvPr id="890" name="tx890"/>
            <p:cNvSpPr/>
            <p:nvPr/>
          </p:nvSpPr>
          <p:spPr>
            <a:xfrm>
              <a:off x="2463051" y="657242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0.68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2450572" y="9115373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-0.34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2745609" y="544219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0.81</a:t>
              </a:r>
            </a:p>
          </p:txBody>
        </p:sp>
        <p:sp>
          <p:nvSpPr>
            <p:cNvPr id="915" name="tx915"/>
            <p:cNvSpPr/>
            <p:nvPr/>
          </p:nvSpPr>
          <p:spPr>
            <a:xfrm>
              <a:off x="2745609" y="572474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0.15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2766460" y="6007305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17" name="tx917"/>
            <p:cNvSpPr/>
            <p:nvPr/>
          </p:nvSpPr>
          <p:spPr>
            <a:xfrm>
              <a:off x="2745609" y="6289796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0.73</a:t>
              </a:r>
            </a:p>
          </p:txBody>
        </p:sp>
        <p:sp>
          <p:nvSpPr>
            <p:cNvPr id="918" name="tx918"/>
            <p:cNvSpPr/>
            <p:nvPr/>
          </p:nvSpPr>
          <p:spPr>
            <a:xfrm>
              <a:off x="2745609" y="657242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0.74</a:t>
              </a:r>
            </a:p>
          </p:txBody>
        </p:sp>
        <p:sp>
          <p:nvSpPr>
            <p:cNvPr id="927" name="tx927"/>
            <p:cNvSpPr/>
            <p:nvPr/>
          </p:nvSpPr>
          <p:spPr>
            <a:xfrm>
              <a:off x="2733130" y="9115373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-0.37</a:t>
              </a:r>
            </a:p>
          </p:txBody>
        </p:sp>
        <p:sp>
          <p:nvSpPr>
            <p:cNvPr id="942" name="tx942"/>
            <p:cNvSpPr/>
            <p:nvPr/>
          </p:nvSpPr>
          <p:spPr>
            <a:xfrm>
              <a:off x="3028167" y="544219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0.71</a:t>
              </a:r>
            </a:p>
          </p:txBody>
        </p:sp>
        <p:sp>
          <p:nvSpPr>
            <p:cNvPr id="943" name="tx943"/>
            <p:cNvSpPr/>
            <p:nvPr/>
          </p:nvSpPr>
          <p:spPr>
            <a:xfrm>
              <a:off x="3028167" y="572474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0.19</a:t>
              </a:r>
            </a:p>
          </p:txBody>
        </p:sp>
        <p:sp>
          <p:nvSpPr>
            <p:cNvPr id="944" name="tx944"/>
            <p:cNvSpPr/>
            <p:nvPr/>
          </p:nvSpPr>
          <p:spPr>
            <a:xfrm>
              <a:off x="3028167" y="6007305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0.76</a:t>
              </a:r>
            </a:p>
          </p:txBody>
        </p:sp>
        <p:sp>
          <p:nvSpPr>
            <p:cNvPr id="945" name="tx945"/>
            <p:cNvSpPr/>
            <p:nvPr/>
          </p:nvSpPr>
          <p:spPr>
            <a:xfrm>
              <a:off x="3028167" y="6289863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0.69</a:t>
              </a:r>
            </a:p>
          </p:txBody>
        </p:sp>
        <p:sp>
          <p:nvSpPr>
            <p:cNvPr id="946" name="tx946"/>
            <p:cNvSpPr/>
            <p:nvPr/>
          </p:nvSpPr>
          <p:spPr>
            <a:xfrm>
              <a:off x="3028167" y="657242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0.72</a:t>
              </a:r>
            </a:p>
          </p:txBody>
        </p:sp>
        <p:sp>
          <p:nvSpPr>
            <p:cNvPr id="956" name="tx956"/>
            <p:cNvSpPr/>
            <p:nvPr/>
          </p:nvSpPr>
          <p:spPr>
            <a:xfrm>
              <a:off x="3310724" y="1486382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0.68</a:t>
              </a:r>
            </a:p>
          </p:txBody>
        </p:sp>
        <p:sp>
          <p:nvSpPr>
            <p:cNvPr id="957" name="tx957"/>
            <p:cNvSpPr/>
            <p:nvPr/>
          </p:nvSpPr>
          <p:spPr>
            <a:xfrm>
              <a:off x="3310724" y="176894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0.55</a:t>
              </a:r>
            </a:p>
          </p:txBody>
        </p:sp>
        <p:sp>
          <p:nvSpPr>
            <p:cNvPr id="958" name="tx958"/>
            <p:cNvSpPr/>
            <p:nvPr/>
          </p:nvSpPr>
          <p:spPr>
            <a:xfrm>
              <a:off x="3310724" y="205149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0.76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3310724" y="2334055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0.81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3331575" y="2616613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0.9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62" name="tx962"/>
            <p:cNvSpPr/>
            <p:nvPr/>
          </p:nvSpPr>
          <p:spPr>
            <a:xfrm>
              <a:off x="3310724" y="318172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0.08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3310724" y="5442190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0.66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3298245" y="5724748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-0.19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3331575" y="6007305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3" name="tx973"/>
            <p:cNvSpPr/>
            <p:nvPr/>
          </p:nvSpPr>
          <p:spPr>
            <a:xfrm>
              <a:off x="3310724" y="6289863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0.82</a:t>
              </a:r>
            </a:p>
          </p:txBody>
        </p:sp>
        <p:sp>
          <p:nvSpPr>
            <p:cNvPr id="974" name="tx974"/>
            <p:cNvSpPr/>
            <p:nvPr/>
          </p:nvSpPr>
          <p:spPr>
            <a:xfrm>
              <a:off x="3310724" y="657242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0.59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3310724" y="685497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0.92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3310724" y="7137536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0.95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3310724" y="7420094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0.56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3310724" y="770265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0.91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3310724" y="7985142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0.93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3298245" y="9115440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-0.26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3580803" y="3464219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-0.32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3593282" y="5724681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0.23</a:t>
              </a:r>
            </a:p>
          </p:txBody>
        </p:sp>
        <p:sp>
          <p:nvSpPr>
            <p:cNvPr id="1008" name="tx1008"/>
            <p:cNvSpPr/>
            <p:nvPr/>
          </p:nvSpPr>
          <p:spPr>
            <a:xfrm>
              <a:off x="3614133" y="8267767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09" name="tx1009"/>
            <p:cNvSpPr/>
            <p:nvPr/>
          </p:nvSpPr>
          <p:spPr>
            <a:xfrm>
              <a:off x="3598637" y="8830771"/>
              <a:ext cx="129212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-0.8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0" name="tx1010"/>
            <p:cNvSpPr/>
            <p:nvPr/>
          </p:nvSpPr>
          <p:spPr>
            <a:xfrm>
              <a:off x="3594844" y="9116444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0.63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3581400" y="8550275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-0.09</a:t>
              </a:r>
            </a:p>
          </p:txBody>
        </p:sp>
        <p:sp>
          <p:nvSpPr>
            <p:cNvPr id="1012" name="rc1012"/>
            <p:cNvSpPr/>
            <p:nvPr/>
          </p:nvSpPr>
          <p:spPr>
            <a:xfrm>
              <a:off x="1264519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3" name="rc1013"/>
            <p:cNvSpPr/>
            <p:nvPr/>
          </p:nvSpPr>
          <p:spPr>
            <a:xfrm>
              <a:off x="1264519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4" name="rc1014"/>
            <p:cNvSpPr/>
            <p:nvPr/>
          </p:nvSpPr>
          <p:spPr>
            <a:xfrm>
              <a:off x="1264519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6" name="rc1016"/>
            <p:cNvSpPr/>
            <p:nvPr/>
          </p:nvSpPr>
          <p:spPr>
            <a:xfrm>
              <a:off x="1547077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7" name="rc1017"/>
            <p:cNvSpPr/>
            <p:nvPr/>
          </p:nvSpPr>
          <p:spPr>
            <a:xfrm>
              <a:off x="1547077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8" name="rc1018"/>
            <p:cNvSpPr/>
            <p:nvPr/>
          </p:nvSpPr>
          <p:spPr>
            <a:xfrm>
              <a:off x="1829635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9" name="rc1019"/>
            <p:cNvSpPr/>
            <p:nvPr/>
          </p:nvSpPr>
          <p:spPr>
            <a:xfrm>
              <a:off x="1829635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0" name="rc1020"/>
            <p:cNvSpPr/>
            <p:nvPr/>
          </p:nvSpPr>
          <p:spPr>
            <a:xfrm>
              <a:off x="1829635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2" name="rc1022"/>
            <p:cNvSpPr/>
            <p:nvPr/>
          </p:nvSpPr>
          <p:spPr>
            <a:xfrm>
              <a:off x="2112193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4" name="rc1024"/>
            <p:cNvSpPr/>
            <p:nvPr/>
          </p:nvSpPr>
          <p:spPr>
            <a:xfrm>
              <a:off x="2394750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6" name="rc1026"/>
            <p:cNvSpPr/>
            <p:nvPr/>
          </p:nvSpPr>
          <p:spPr>
            <a:xfrm>
              <a:off x="2677308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8" name="rc1028"/>
            <p:cNvSpPr/>
            <p:nvPr/>
          </p:nvSpPr>
          <p:spPr>
            <a:xfrm>
              <a:off x="3242423" y="3074985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30" name="rc1030"/>
            <p:cNvSpPr/>
            <p:nvPr/>
          </p:nvSpPr>
          <p:spPr>
            <a:xfrm>
              <a:off x="3242423" y="9008697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31" name="rc1031"/>
            <p:cNvSpPr/>
            <p:nvPr/>
          </p:nvSpPr>
          <p:spPr>
            <a:xfrm>
              <a:off x="3524981" y="3357543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32" name="rc1032"/>
            <p:cNvSpPr/>
            <p:nvPr/>
          </p:nvSpPr>
          <p:spPr>
            <a:xfrm>
              <a:off x="3524981" y="5618004"/>
              <a:ext cx="282557" cy="282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97" name="tx1097"/>
            <p:cNvSpPr/>
            <p:nvPr/>
          </p:nvSpPr>
          <p:spPr>
            <a:xfrm rot="18300000">
              <a:off x="1319626" y="1142171"/>
              <a:ext cx="270837" cy="67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BG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NAG</a:t>
              </a:r>
            </a:p>
          </p:txBody>
        </p:sp>
        <p:sp>
          <p:nvSpPr>
            <p:cNvPr id="1098" name="tx1098"/>
            <p:cNvSpPr/>
            <p:nvPr/>
          </p:nvSpPr>
          <p:spPr>
            <a:xfrm rot="18300000">
              <a:off x="1599940" y="1109229"/>
              <a:ext cx="320843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BG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PHOX</a:t>
              </a:r>
            </a:p>
          </p:txBody>
        </p:sp>
        <p:sp>
          <p:nvSpPr>
            <p:cNvPr id="1099" name="tx1099"/>
            <p:cNvSpPr/>
            <p:nvPr/>
          </p:nvSpPr>
          <p:spPr>
            <a:xfrm rot="18300000">
              <a:off x="1856393" y="1054756"/>
              <a:ext cx="416748" cy="847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Composition</a:t>
              </a:r>
            </a:p>
          </p:txBody>
        </p:sp>
        <p:sp>
          <p:nvSpPr>
            <p:cNvPr id="1100" name="tx1100"/>
            <p:cNvSpPr/>
            <p:nvPr/>
          </p:nvSpPr>
          <p:spPr>
            <a:xfrm rot="18300000">
              <a:off x="2083430" y="962625"/>
              <a:ext cx="633427" cy="84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H’ of total e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nzyme</a:t>
              </a:r>
            </a:p>
          </p:txBody>
        </p:sp>
        <p:sp>
          <p:nvSpPr>
            <p:cNvPr id="1101" name="tx1101"/>
            <p:cNvSpPr/>
            <p:nvPr/>
          </p:nvSpPr>
          <p:spPr>
            <a:xfrm rot="18300000">
              <a:off x="2500664" y="777941"/>
              <a:ext cx="650215" cy="858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H’ of 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degrading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enzyme</a:t>
              </a:r>
            </a:p>
          </p:txBody>
        </p:sp>
        <p:sp>
          <p:nvSpPr>
            <p:cNvPr id="1102" name="tx1102"/>
            <p:cNvSpPr/>
            <p:nvPr/>
          </p:nvSpPr>
          <p:spPr>
            <a:xfrm rot="18300000">
              <a:off x="2799339" y="985425"/>
              <a:ext cx="337542" cy="84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H’ of  h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ydrolase</a:t>
              </a:r>
            </a:p>
          </p:txBody>
        </p:sp>
        <p:sp>
          <p:nvSpPr>
            <p:cNvPr id="1103" name="tx1103"/>
            <p:cNvSpPr/>
            <p:nvPr/>
          </p:nvSpPr>
          <p:spPr>
            <a:xfrm rot="18300000">
              <a:off x="3086146" y="934704"/>
              <a:ext cx="379243" cy="858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H’ of  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hydrolase</a:t>
              </a:r>
            </a:p>
          </p:txBody>
        </p:sp>
        <p:sp>
          <p:nvSpPr>
            <p:cNvPr id="1104" name="tx1104"/>
            <p:cNvSpPr/>
            <p:nvPr/>
          </p:nvSpPr>
          <p:spPr>
            <a:xfrm rot="18000000">
              <a:off x="3287983" y="1049042"/>
              <a:ext cx="429250" cy="858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Gross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activity</a:t>
              </a:r>
            </a:p>
          </p:txBody>
        </p:sp>
        <p:sp>
          <p:nvSpPr>
            <p:cNvPr id="1105" name="tx1105"/>
            <p:cNvSpPr/>
            <p:nvPr/>
          </p:nvSpPr>
          <p:spPr>
            <a:xfrm rot="18169012">
              <a:off x="3521027" y="1125553"/>
              <a:ext cx="304189" cy="67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NAG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LAP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856430" y="1474958"/>
              <a:ext cx="162475" cy="677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OC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852322" y="1757560"/>
              <a:ext cx="166583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DOC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710563" y="2040118"/>
              <a:ext cx="308342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r>
                <a:rPr sz="1000" baseline="-25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KMnO4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918982" y="2324952"/>
              <a:ext cx="99923" cy="6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TN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910678" y="2607510"/>
              <a:ext cx="108227" cy="6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DN</a:t>
              </a:r>
            </a:p>
          </p:txBody>
        </p:sp>
        <p:sp>
          <p:nvSpPr>
            <p:cNvPr id="1111" name="tx1111"/>
            <p:cNvSpPr/>
            <p:nvPr/>
          </p:nvSpPr>
          <p:spPr>
            <a:xfrm>
              <a:off x="760704" y="2887791"/>
              <a:ext cx="258201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TOC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TN</a:t>
              </a:r>
            </a:p>
          </p:txBody>
        </p:sp>
        <p:sp>
          <p:nvSpPr>
            <p:cNvPr id="1112" name="tx1112"/>
            <p:cNvSpPr/>
            <p:nvPr/>
          </p:nvSpPr>
          <p:spPr>
            <a:xfrm>
              <a:off x="744094" y="3170348"/>
              <a:ext cx="274811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DOC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DN</a:t>
              </a:r>
            </a:p>
          </p:txBody>
        </p:sp>
        <p:sp>
          <p:nvSpPr>
            <p:cNvPr id="1113" name="tx1113"/>
            <p:cNvSpPr/>
            <p:nvPr/>
          </p:nvSpPr>
          <p:spPr>
            <a:xfrm>
              <a:off x="681752" y="3452906"/>
              <a:ext cx="324862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DOC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TOC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570732" y="3735464"/>
              <a:ext cx="466620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r>
                <a:rPr sz="1000" baseline="-25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KMnO4</a:t>
              </a:r>
              <a:r>
                <a:rPr lang="en-US" sz="1000" baseline="-25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TOC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472944" y="4026410"/>
              <a:ext cx="545961" cy="847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Bacteria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16" name="tx1116"/>
            <p:cNvSpPr/>
            <p:nvPr/>
          </p:nvSpPr>
          <p:spPr>
            <a:xfrm>
              <a:off x="472944" y="4283568"/>
              <a:ext cx="545961" cy="847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Fungi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17" name="tx1117"/>
            <p:cNvSpPr/>
            <p:nvPr/>
          </p:nvSpPr>
          <p:spPr>
            <a:xfrm>
              <a:off x="485491" y="4566126"/>
              <a:ext cx="533414" cy="847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tozoa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18" name="tx1118"/>
            <p:cNvSpPr/>
            <p:nvPr/>
          </p:nvSpPr>
          <p:spPr>
            <a:xfrm>
              <a:off x="443878" y="4848683"/>
              <a:ext cx="575027" cy="847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Nematode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19" name="tx1119"/>
            <p:cNvSpPr/>
            <p:nvPr/>
          </p:nvSpPr>
          <p:spPr>
            <a:xfrm>
              <a:off x="445670" y="5135478"/>
              <a:ext cx="525110" cy="847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Whole microbiota </a:t>
              </a:r>
            </a:p>
            <a:p>
              <a:pPr algn="ctr"/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community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0" name="tx1120"/>
            <p:cNvSpPr/>
            <p:nvPr/>
          </p:nvSpPr>
          <p:spPr>
            <a:xfrm>
              <a:off x="406016" y="5459685"/>
              <a:ext cx="612889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Bacteria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1" name="tx1121"/>
            <p:cNvSpPr/>
            <p:nvPr/>
          </p:nvSpPr>
          <p:spPr>
            <a:xfrm>
              <a:off x="406016" y="5713368"/>
              <a:ext cx="612889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Fungi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2" name="tx1122"/>
            <p:cNvSpPr/>
            <p:nvPr/>
          </p:nvSpPr>
          <p:spPr>
            <a:xfrm>
              <a:off x="418563" y="5995925"/>
              <a:ext cx="600342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Protozoa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3" name="tx1123"/>
            <p:cNvSpPr/>
            <p:nvPr/>
          </p:nvSpPr>
          <p:spPr>
            <a:xfrm>
              <a:off x="376950" y="6278483"/>
              <a:ext cx="641955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Nematode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4" name="tx1124"/>
            <p:cNvSpPr/>
            <p:nvPr/>
          </p:nvSpPr>
          <p:spPr>
            <a:xfrm>
              <a:off x="442242" y="6629467"/>
              <a:ext cx="592038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Whole microbiota </a:t>
              </a:r>
            </a:p>
            <a:p>
              <a:pPr algn="ctr"/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community</a:t>
              </a:r>
            </a:p>
            <a:p>
              <a:pPr>
                <a:lnSpc>
                  <a:spcPts val="719"/>
                </a:lnSpc>
              </a:pP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30" name="tx1130"/>
            <p:cNvSpPr/>
            <p:nvPr/>
          </p:nvSpPr>
          <p:spPr>
            <a:xfrm>
              <a:off x="923090" y="8297164"/>
              <a:ext cx="95815" cy="6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</a:p>
          </p:txBody>
        </p:sp>
        <p:sp>
          <p:nvSpPr>
            <p:cNvPr id="1131" name="tx1131"/>
            <p:cNvSpPr/>
            <p:nvPr/>
          </p:nvSpPr>
          <p:spPr>
            <a:xfrm>
              <a:off x="914400" y="8860371"/>
              <a:ext cx="162341" cy="67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NCR</a:t>
              </a:r>
            </a:p>
          </p:txBody>
        </p:sp>
        <p:sp>
          <p:nvSpPr>
            <p:cNvPr id="1132" name="tx1132"/>
            <p:cNvSpPr/>
            <p:nvPr/>
          </p:nvSpPr>
          <p:spPr>
            <a:xfrm>
              <a:off x="1001777" y="9142929"/>
              <a:ext cx="74964" cy="67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CI</a:t>
              </a:r>
            </a:p>
          </p:txBody>
        </p:sp>
        <p:sp>
          <p:nvSpPr>
            <p:cNvPr id="1133" name="tx1133"/>
            <p:cNvSpPr/>
            <p:nvPr/>
          </p:nvSpPr>
          <p:spPr>
            <a:xfrm>
              <a:off x="914400" y="8572497"/>
              <a:ext cx="124970" cy="67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PCI</a:t>
              </a:r>
            </a:p>
          </p:txBody>
        </p:sp>
        <p:sp>
          <p:nvSpPr>
            <p:cNvPr id="1134" name="rc1134"/>
            <p:cNvSpPr/>
            <p:nvPr/>
          </p:nvSpPr>
          <p:spPr>
            <a:xfrm>
              <a:off x="1264519" y="1379639"/>
              <a:ext cx="2543019" cy="7911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33280F4C-55AF-7043-F5B7-AA602258A1FF}"/>
                </a:ext>
              </a:extLst>
            </p:cNvPr>
            <p:cNvSpPr txBox="1"/>
            <p:nvPr/>
          </p:nvSpPr>
          <p:spPr>
            <a:xfrm rot="16200000">
              <a:off x="-358683" y="4482288"/>
              <a:ext cx="1044000" cy="1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19"/>
                </a:lnSpc>
              </a:pPr>
              <a:r>
                <a:rPr 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Composition</a:t>
              </a:r>
            </a:p>
          </p:txBody>
        </p:sp>
        <p:sp>
          <p:nvSpPr>
            <p:cNvPr id="1137" name="tx1120">
              <a:extLst>
                <a:ext uri="{FF2B5EF4-FFF2-40B4-BE49-F238E27FC236}">
                  <a16:creationId xmlns:a16="http://schemas.microsoft.com/office/drawing/2014/main" id="{E4573048-86F3-EF59-D4D7-89944B9A075F}"/>
                </a:ext>
              </a:extLst>
            </p:cNvPr>
            <p:cNvSpPr/>
            <p:nvPr/>
          </p:nvSpPr>
          <p:spPr>
            <a:xfrm rot="16200000">
              <a:off x="-151361" y="5942235"/>
              <a:ext cx="612889" cy="216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Shannon</a:t>
              </a:r>
              <a:r>
                <a:rPr 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Index</a:t>
              </a:r>
            </a:p>
          </p:txBody>
        </p:sp>
        <p:sp>
          <p:nvSpPr>
            <p:cNvPr id="1138" name="tx1120">
              <a:extLst>
                <a:ext uri="{FF2B5EF4-FFF2-40B4-BE49-F238E27FC236}">
                  <a16:creationId xmlns:a16="http://schemas.microsoft.com/office/drawing/2014/main" id="{A8D31B6B-A639-A443-5C41-142B87D4EA0A}"/>
                </a:ext>
              </a:extLst>
            </p:cNvPr>
            <p:cNvSpPr/>
            <p:nvPr/>
          </p:nvSpPr>
          <p:spPr>
            <a:xfrm>
              <a:off x="433290" y="6866998"/>
              <a:ext cx="612889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Bacteria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39" name="tx1121">
              <a:extLst>
                <a:ext uri="{FF2B5EF4-FFF2-40B4-BE49-F238E27FC236}">
                  <a16:creationId xmlns:a16="http://schemas.microsoft.com/office/drawing/2014/main" id="{2B97960A-B7DF-2D71-A9B3-F3D7BABB9B25}"/>
                </a:ext>
              </a:extLst>
            </p:cNvPr>
            <p:cNvSpPr/>
            <p:nvPr/>
          </p:nvSpPr>
          <p:spPr>
            <a:xfrm>
              <a:off x="433290" y="7120681"/>
              <a:ext cx="612889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Fungi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0" name="tx1122">
              <a:extLst>
                <a:ext uri="{FF2B5EF4-FFF2-40B4-BE49-F238E27FC236}">
                  <a16:creationId xmlns:a16="http://schemas.microsoft.com/office/drawing/2014/main" id="{F0EA6B9C-241F-8A70-8C00-A35AEF43B003}"/>
                </a:ext>
              </a:extLst>
            </p:cNvPr>
            <p:cNvSpPr/>
            <p:nvPr/>
          </p:nvSpPr>
          <p:spPr>
            <a:xfrm>
              <a:off x="445837" y="7403238"/>
              <a:ext cx="600342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Protozoa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1" name="tx1123">
              <a:extLst>
                <a:ext uri="{FF2B5EF4-FFF2-40B4-BE49-F238E27FC236}">
                  <a16:creationId xmlns:a16="http://schemas.microsoft.com/office/drawing/2014/main" id="{F4B95929-CAE7-5323-A040-A4E23B5A55BF}"/>
                </a:ext>
              </a:extLst>
            </p:cNvPr>
            <p:cNvSpPr/>
            <p:nvPr/>
          </p:nvSpPr>
          <p:spPr>
            <a:xfrm>
              <a:off x="404224" y="7685796"/>
              <a:ext cx="641955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Nematode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42" name="tx1124">
              <a:extLst>
                <a:ext uri="{FF2B5EF4-FFF2-40B4-BE49-F238E27FC236}">
                  <a16:creationId xmlns:a16="http://schemas.microsoft.com/office/drawing/2014/main" id="{A1B3E6ED-4719-BA2A-4449-2952BA6FEAD5}"/>
                </a:ext>
              </a:extLst>
            </p:cNvPr>
            <p:cNvSpPr/>
            <p:nvPr/>
          </p:nvSpPr>
          <p:spPr>
            <a:xfrm>
              <a:off x="406016" y="8036780"/>
              <a:ext cx="592038" cy="67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Whole microbiota </a:t>
              </a:r>
            </a:p>
            <a:p>
              <a:pPr algn="ctr"/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community</a:t>
              </a:r>
            </a:p>
            <a:p>
              <a:pPr>
                <a:lnSpc>
                  <a:spcPts val="719"/>
                </a:lnSpc>
              </a:pP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50" name="tx1120">
              <a:extLst>
                <a:ext uri="{FF2B5EF4-FFF2-40B4-BE49-F238E27FC236}">
                  <a16:creationId xmlns:a16="http://schemas.microsoft.com/office/drawing/2014/main" id="{C8ED605E-2811-7263-545B-EF2B6EA27853}"/>
                </a:ext>
              </a:extLst>
            </p:cNvPr>
            <p:cNvSpPr/>
            <p:nvPr/>
          </p:nvSpPr>
          <p:spPr>
            <a:xfrm rot="16200000">
              <a:off x="-133616" y="7335981"/>
              <a:ext cx="612889" cy="216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Abundance</a:t>
              </a:r>
              <a:endParaRPr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51" name="tx1120">
              <a:extLst>
                <a:ext uri="{FF2B5EF4-FFF2-40B4-BE49-F238E27FC236}">
                  <a16:creationId xmlns:a16="http://schemas.microsoft.com/office/drawing/2014/main" id="{38CF5BB2-2779-7A02-33B5-29B30A285CEC}"/>
                </a:ext>
              </a:extLst>
            </p:cNvPr>
            <p:cNvSpPr/>
            <p:nvPr/>
          </p:nvSpPr>
          <p:spPr>
            <a:xfrm rot="16200000">
              <a:off x="-127247" y="8603695"/>
              <a:ext cx="612889" cy="216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19"/>
                </a:lnSpc>
              </a:pPr>
              <a:r>
                <a:rPr 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Channel index</a:t>
              </a:r>
              <a:endParaRPr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52" name="文本框 1151">
              <a:extLst>
                <a:ext uri="{FF2B5EF4-FFF2-40B4-BE49-F238E27FC236}">
                  <a16:creationId xmlns:a16="http://schemas.microsoft.com/office/drawing/2014/main" id="{9E28E884-460D-1B2F-2400-84EF47CAC1B9}"/>
                </a:ext>
              </a:extLst>
            </p:cNvPr>
            <p:cNvSpPr txBox="1"/>
            <p:nvPr/>
          </p:nvSpPr>
          <p:spPr>
            <a:xfrm rot="16200000">
              <a:off x="-622306" y="2337412"/>
              <a:ext cx="1609292" cy="1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19"/>
                </a:lnSpc>
              </a:pPr>
              <a:r>
                <a:rPr 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Substrate indices</a:t>
              </a:r>
            </a:p>
          </p:txBody>
        </p:sp>
        <p:sp>
          <p:nvSpPr>
            <p:cNvPr id="1153" name="文本框 1152">
              <a:extLst>
                <a:ext uri="{FF2B5EF4-FFF2-40B4-BE49-F238E27FC236}">
                  <a16:creationId xmlns:a16="http://schemas.microsoft.com/office/drawing/2014/main" id="{5D8FE0ED-BF73-C299-8509-98E3ED960A70}"/>
                </a:ext>
              </a:extLst>
            </p:cNvPr>
            <p:cNvSpPr txBox="1"/>
            <p:nvPr/>
          </p:nvSpPr>
          <p:spPr>
            <a:xfrm>
              <a:off x="1572746" y="69422"/>
              <a:ext cx="2450283" cy="1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19"/>
                </a:lnSpc>
              </a:pPr>
              <a:r>
                <a:rPr 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Exoenzyme profile indices</a:t>
              </a:r>
            </a:p>
          </p:txBody>
        </p:sp>
      </p:grpSp>
      <p:sp>
        <p:nvSpPr>
          <p:cNvPr id="1734" name="文本框 1733">
            <a:extLst>
              <a:ext uri="{FF2B5EF4-FFF2-40B4-BE49-F238E27FC236}">
                <a16:creationId xmlns:a16="http://schemas.microsoft.com/office/drawing/2014/main" id="{5568A21C-C71D-8A38-228A-9DB7EB8928BF}"/>
              </a:ext>
            </a:extLst>
          </p:cNvPr>
          <p:cNvSpPr txBox="1"/>
          <p:nvPr/>
        </p:nvSpPr>
        <p:spPr>
          <a:xfrm>
            <a:off x="0" y="31848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A)</a:t>
            </a:r>
            <a:endParaRPr 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35" name="文本框 1734">
            <a:extLst>
              <a:ext uri="{FF2B5EF4-FFF2-40B4-BE49-F238E27FC236}">
                <a16:creationId xmlns:a16="http://schemas.microsoft.com/office/drawing/2014/main" id="{052A394B-0E85-EEE9-B486-1BF13F56A6E8}"/>
              </a:ext>
            </a:extLst>
          </p:cNvPr>
          <p:cNvSpPr txBox="1"/>
          <p:nvPr/>
        </p:nvSpPr>
        <p:spPr>
          <a:xfrm>
            <a:off x="3962092" y="32653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1736" name="文本框 1735">
            <a:extLst>
              <a:ext uri="{FF2B5EF4-FFF2-40B4-BE49-F238E27FC236}">
                <a16:creationId xmlns:a16="http://schemas.microsoft.com/office/drawing/2014/main" id="{1DAC2983-CFDC-13F8-AD6B-0462B94BD803}"/>
              </a:ext>
            </a:extLst>
          </p:cNvPr>
          <p:cNvSpPr txBox="1"/>
          <p:nvPr/>
        </p:nvSpPr>
        <p:spPr>
          <a:xfrm>
            <a:off x="3962092" y="52856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1644" name="tx91">
            <a:extLst>
              <a:ext uri="{FF2B5EF4-FFF2-40B4-BE49-F238E27FC236}">
                <a16:creationId xmlns:a16="http://schemas.microsoft.com/office/drawing/2014/main" id="{E1B1023C-2F7F-9C16-A903-72D3A31FD220}"/>
              </a:ext>
            </a:extLst>
          </p:cNvPr>
          <p:cNvSpPr/>
          <p:nvPr/>
        </p:nvSpPr>
        <p:spPr>
          <a:xfrm rot="18235205">
            <a:off x="4980117" y="3391010"/>
            <a:ext cx="204577" cy="1230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avgK</a:t>
            </a:r>
            <a:endParaRPr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2" name="tx20">
            <a:extLst>
              <a:ext uri="{FF2B5EF4-FFF2-40B4-BE49-F238E27FC236}">
                <a16:creationId xmlns:a16="http://schemas.microsoft.com/office/drawing/2014/main" id="{FB9B04A6-BA7A-9CB9-986A-A2A8DD6DBA6F}"/>
              </a:ext>
            </a:extLst>
          </p:cNvPr>
          <p:cNvSpPr/>
          <p:nvPr/>
        </p:nvSpPr>
        <p:spPr>
          <a:xfrm>
            <a:off x="5160910" y="2206347"/>
            <a:ext cx="83126" cy="379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0.08</a:t>
            </a:r>
          </a:p>
        </p:txBody>
      </p:sp>
      <p:sp>
        <p:nvSpPr>
          <p:cNvPr id="1823" name="rc4">
            <a:extLst>
              <a:ext uri="{FF2B5EF4-FFF2-40B4-BE49-F238E27FC236}">
                <a16:creationId xmlns:a16="http://schemas.microsoft.com/office/drawing/2014/main" id="{081D327F-D55B-98CA-589C-D5ACAC405C0F}"/>
              </a:ext>
            </a:extLst>
          </p:cNvPr>
          <p:cNvSpPr/>
          <p:nvPr/>
        </p:nvSpPr>
        <p:spPr>
          <a:xfrm>
            <a:off x="5056024" y="1787598"/>
            <a:ext cx="292898" cy="29224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4" name="rc6">
            <a:extLst>
              <a:ext uri="{FF2B5EF4-FFF2-40B4-BE49-F238E27FC236}">
                <a16:creationId xmlns:a16="http://schemas.microsoft.com/office/drawing/2014/main" id="{DAE9DC3E-5D72-CEE3-D0AF-950E05780E6B}"/>
              </a:ext>
            </a:extLst>
          </p:cNvPr>
          <p:cNvSpPr/>
          <p:nvPr/>
        </p:nvSpPr>
        <p:spPr>
          <a:xfrm>
            <a:off x="5056024" y="2372097"/>
            <a:ext cx="292898" cy="29224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5" name="rc7">
            <a:extLst>
              <a:ext uri="{FF2B5EF4-FFF2-40B4-BE49-F238E27FC236}">
                <a16:creationId xmlns:a16="http://schemas.microsoft.com/office/drawing/2014/main" id="{66D5A251-FA55-B346-9359-1A5B543EAE8C}"/>
              </a:ext>
            </a:extLst>
          </p:cNvPr>
          <p:cNvSpPr/>
          <p:nvPr/>
        </p:nvSpPr>
        <p:spPr>
          <a:xfrm>
            <a:off x="5056024" y="2664348"/>
            <a:ext cx="292898" cy="29224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6" name="rc8">
            <a:extLst>
              <a:ext uri="{FF2B5EF4-FFF2-40B4-BE49-F238E27FC236}">
                <a16:creationId xmlns:a16="http://schemas.microsoft.com/office/drawing/2014/main" id="{D1F31FD8-096D-E0D2-362E-6F0D5167DFCD}"/>
              </a:ext>
            </a:extLst>
          </p:cNvPr>
          <p:cNvSpPr/>
          <p:nvPr/>
        </p:nvSpPr>
        <p:spPr>
          <a:xfrm>
            <a:off x="5056024" y="2956598"/>
            <a:ext cx="292898" cy="29224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7" name="rc9">
            <a:extLst>
              <a:ext uri="{FF2B5EF4-FFF2-40B4-BE49-F238E27FC236}">
                <a16:creationId xmlns:a16="http://schemas.microsoft.com/office/drawing/2014/main" id="{80F58E90-066D-4BEA-28BA-D602731EAE54}"/>
              </a:ext>
            </a:extLst>
          </p:cNvPr>
          <p:cNvSpPr/>
          <p:nvPr/>
        </p:nvSpPr>
        <p:spPr>
          <a:xfrm>
            <a:off x="5096389" y="1827874"/>
            <a:ext cx="212168" cy="211698"/>
          </a:xfrm>
          <a:prstGeom prst="rect">
            <a:avLst/>
          </a:prstGeom>
          <a:solidFill>
            <a:srgbClr val="8D95BF">
              <a:alpha val="100000"/>
            </a:srgbClr>
          </a:solidFill>
          <a:ln w="9525" cap="rnd">
            <a:solidFill>
              <a:srgbClr val="8D95B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8" name="rc14">
            <a:extLst>
              <a:ext uri="{FF2B5EF4-FFF2-40B4-BE49-F238E27FC236}">
                <a16:creationId xmlns:a16="http://schemas.microsoft.com/office/drawing/2014/main" id="{90E313CD-07A0-30D1-7B39-498A0BF94468}"/>
              </a:ext>
            </a:extLst>
          </p:cNvPr>
          <p:cNvSpPr/>
          <p:nvPr/>
        </p:nvSpPr>
        <p:spPr>
          <a:xfrm>
            <a:off x="5056024" y="1787598"/>
            <a:ext cx="292898" cy="292249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9" name="rc15">
            <a:extLst>
              <a:ext uri="{FF2B5EF4-FFF2-40B4-BE49-F238E27FC236}">
                <a16:creationId xmlns:a16="http://schemas.microsoft.com/office/drawing/2014/main" id="{A5E5CB1B-349F-3DA5-DA36-4C747750595A}"/>
              </a:ext>
            </a:extLst>
          </p:cNvPr>
          <p:cNvSpPr/>
          <p:nvPr/>
        </p:nvSpPr>
        <p:spPr>
          <a:xfrm>
            <a:off x="5056024" y="2079848"/>
            <a:ext cx="292898" cy="292249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0" name="rc16">
            <a:extLst>
              <a:ext uri="{FF2B5EF4-FFF2-40B4-BE49-F238E27FC236}">
                <a16:creationId xmlns:a16="http://schemas.microsoft.com/office/drawing/2014/main" id="{4A31D553-9F22-A2D0-67D4-916C2F592778}"/>
              </a:ext>
            </a:extLst>
          </p:cNvPr>
          <p:cNvSpPr/>
          <p:nvPr/>
        </p:nvSpPr>
        <p:spPr>
          <a:xfrm>
            <a:off x="5056024" y="2372097"/>
            <a:ext cx="292898" cy="292249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1" name="rc17">
            <a:extLst>
              <a:ext uri="{FF2B5EF4-FFF2-40B4-BE49-F238E27FC236}">
                <a16:creationId xmlns:a16="http://schemas.microsoft.com/office/drawing/2014/main" id="{6E3D79F7-E3F1-3270-3741-69161331D7F6}"/>
              </a:ext>
            </a:extLst>
          </p:cNvPr>
          <p:cNvSpPr/>
          <p:nvPr/>
        </p:nvSpPr>
        <p:spPr>
          <a:xfrm>
            <a:off x="5056024" y="2664348"/>
            <a:ext cx="292898" cy="292249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2" name="rc18">
            <a:extLst>
              <a:ext uri="{FF2B5EF4-FFF2-40B4-BE49-F238E27FC236}">
                <a16:creationId xmlns:a16="http://schemas.microsoft.com/office/drawing/2014/main" id="{8183B813-D246-0398-70CE-8AD90CCC12EF}"/>
              </a:ext>
            </a:extLst>
          </p:cNvPr>
          <p:cNvSpPr/>
          <p:nvPr/>
        </p:nvSpPr>
        <p:spPr>
          <a:xfrm>
            <a:off x="5056024" y="2956598"/>
            <a:ext cx="292898" cy="285829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3" name="tx19">
            <a:extLst>
              <a:ext uri="{FF2B5EF4-FFF2-40B4-BE49-F238E27FC236}">
                <a16:creationId xmlns:a16="http://schemas.microsoft.com/office/drawing/2014/main" id="{50526A9E-A2E8-842D-1D3C-983689AB3E98}"/>
              </a:ext>
            </a:extLst>
          </p:cNvPr>
          <p:cNvSpPr/>
          <p:nvPr/>
        </p:nvSpPr>
        <p:spPr>
          <a:xfrm>
            <a:off x="5160910" y="1914098"/>
            <a:ext cx="83126" cy="379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0.52</a:t>
            </a:r>
          </a:p>
        </p:txBody>
      </p:sp>
      <p:sp>
        <p:nvSpPr>
          <p:cNvPr id="1834" name="tx21">
            <a:extLst>
              <a:ext uri="{FF2B5EF4-FFF2-40B4-BE49-F238E27FC236}">
                <a16:creationId xmlns:a16="http://schemas.microsoft.com/office/drawing/2014/main" id="{E4DF6919-603B-0134-4364-9D270EC339AD}"/>
              </a:ext>
            </a:extLst>
          </p:cNvPr>
          <p:cNvSpPr/>
          <p:nvPr/>
        </p:nvSpPr>
        <p:spPr>
          <a:xfrm>
            <a:off x="5160910" y="2498559"/>
            <a:ext cx="83126" cy="3800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0.31</a:t>
            </a:r>
          </a:p>
        </p:txBody>
      </p:sp>
      <p:sp>
        <p:nvSpPr>
          <p:cNvPr id="1835" name="tx22">
            <a:extLst>
              <a:ext uri="{FF2B5EF4-FFF2-40B4-BE49-F238E27FC236}">
                <a16:creationId xmlns:a16="http://schemas.microsoft.com/office/drawing/2014/main" id="{11A39921-56CE-0F81-1EEB-D70E0B553FCC}"/>
              </a:ext>
            </a:extLst>
          </p:cNvPr>
          <p:cNvSpPr/>
          <p:nvPr/>
        </p:nvSpPr>
        <p:spPr>
          <a:xfrm>
            <a:off x="5172786" y="2790809"/>
            <a:ext cx="59376" cy="3800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0.3</a:t>
            </a:r>
            <a:r>
              <a:rPr lang="en-US"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endParaRPr sz="9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6" name="tx23">
            <a:extLst>
              <a:ext uri="{FF2B5EF4-FFF2-40B4-BE49-F238E27FC236}">
                <a16:creationId xmlns:a16="http://schemas.microsoft.com/office/drawing/2014/main" id="{77ED17AC-9753-665B-9643-B6E65A34D6E3}"/>
              </a:ext>
            </a:extLst>
          </p:cNvPr>
          <p:cNvSpPr/>
          <p:nvPr/>
        </p:nvSpPr>
        <p:spPr>
          <a:xfrm>
            <a:off x="5172786" y="3083059"/>
            <a:ext cx="59376" cy="3800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0.3</a:t>
            </a:r>
            <a:r>
              <a:rPr lang="en-US"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endParaRPr sz="9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8" name="rc97">
            <a:extLst>
              <a:ext uri="{FF2B5EF4-FFF2-40B4-BE49-F238E27FC236}">
                <a16:creationId xmlns:a16="http://schemas.microsoft.com/office/drawing/2014/main" id="{50013F93-70D2-9069-E759-DB479BCFEBFF}"/>
              </a:ext>
            </a:extLst>
          </p:cNvPr>
          <p:cNvSpPr/>
          <p:nvPr/>
        </p:nvSpPr>
        <p:spPr>
          <a:xfrm>
            <a:off x="5056024" y="1787598"/>
            <a:ext cx="292898" cy="1458633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46" name="tx88">
            <a:extLst>
              <a:ext uri="{FF2B5EF4-FFF2-40B4-BE49-F238E27FC236}">
                <a16:creationId xmlns:a16="http://schemas.microsoft.com/office/drawing/2014/main" id="{CA156653-52D2-40B0-AF39-8A31B6807DA6}"/>
              </a:ext>
            </a:extLst>
          </p:cNvPr>
          <p:cNvSpPr/>
          <p:nvPr/>
        </p:nvSpPr>
        <p:spPr>
          <a:xfrm rot="18235205">
            <a:off x="5283681" y="3454807"/>
            <a:ext cx="204577" cy="1025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avgCC</a:t>
            </a:r>
            <a:endParaRPr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47" name="组合 1646">
            <a:extLst>
              <a:ext uri="{FF2B5EF4-FFF2-40B4-BE49-F238E27FC236}">
                <a16:creationId xmlns:a16="http://schemas.microsoft.com/office/drawing/2014/main" id="{D8B8F31B-17AC-A58D-75A7-680130CE63F0}"/>
              </a:ext>
            </a:extLst>
          </p:cNvPr>
          <p:cNvGrpSpPr/>
          <p:nvPr/>
        </p:nvGrpSpPr>
        <p:grpSpPr>
          <a:xfrm>
            <a:off x="5349767" y="1787598"/>
            <a:ext cx="292212" cy="1458634"/>
            <a:chOff x="3019339" y="2231616"/>
            <a:chExt cx="513076" cy="2565382"/>
          </a:xfrm>
        </p:grpSpPr>
        <p:sp>
          <p:nvSpPr>
            <p:cNvPr id="1805" name="rc4">
              <a:extLst>
                <a:ext uri="{FF2B5EF4-FFF2-40B4-BE49-F238E27FC236}">
                  <a16:creationId xmlns:a16="http://schemas.microsoft.com/office/drawing/2014/main" id="{42FCE618-53C5-FD32-1A58-0E72F450C69D}"/>
                </a:ext>
              </a:extLst>
            </p:cNvPr>
            <p:cNvSpPr/>
            <p:nvPr/>
          </p:nvSpPr>
          <p:spPr>
            <a:xfrm>
              <a:off x="3019339" y="2231616"/>
              <a:ext cx="513076" cy="513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06" name="rc5">
              <a:extLst>
                <a:ext uri="{FF2B5EF4-FFF2-40B4-BE49-F238E27FC236}">
                  <a16:creationId xmlns:a16="http://schemas.microsoft.com/office/drawing/2014/main" id="{FFF28A24-D7D2-C33C-EBC7-A0CF11E05F08}"/>
                </a:ext>
              </a:extLst>
            </p:cNvPr>
            <p:cNvSpPr/>
            <p:nvPr/>
          </p:nvSpPr>
          <p:spPr>
            <a:xfrm>
              <a:off x="3019339" y="2744692"/>
              <a:ext cx="513076" cy="513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07" name="rc6">
              <a:extLst>
                <a:ext uri="{FF2B5EF4-FFF2-40B4-BE49-F238E27FC236}">
                  <a16:creationId xmlns:a16="http://schemas.microsoft.com/office/drawing/2014/main" id="{558A2E6C-8BF8-0809-655B-1187C8C4D12D}"/>
                </a:ext>
              </a:extLst>
            </p:cNvPr>
            <p:cNvSpPr/>
            <p:nvPr/>
          </p:nvSpPr>
          <p:spPr>
            <a:xfrm>
              <a:off x="3019339" y="3770845"/>
              <a:ext cx="513076" cy="513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08" name="rc7">
              <a:extLst>
                <a:ext uri="{FF2B5EF4-FFF2-40B4-BE49-F238E27FC236}">
                  <a16:creationId xmlns:a16="http://schemas.microsoft.com/office/drawing/2014/main" id="{AF579DEF-8C93-5EF2-524B-204FF5F5A4CC}"/>
                </a:ext>
              </a:extLst>
            </p:cNvPr>
            <p:cNvSpPr/>
            <p:nvPr/>
          </p:nvSpPr>
          <p:spPr>
            <a:xfrm>
              <a:off x="3019339" y="4283922"/>
              <a:ext cx="513076" cy="513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09" name="tx9">
              <a:extLst>
                <a:ext uri="{FF2B5EF4-FFF2-40B4-BE49-F238E27FC236}">
                  <a16:creationId xmlns:a16="http://schemas.microsoft.com/office/drawing/2014/main" id="{B6D723F1-4C07-969A-72F2-35AFF7DEC89F}"/>
                </a:ext>
              </a:extLst>
            </p:cNvPr>
            <p:cNvSpPr/>
            <p:nvPr/>
          </p:nvSpPr>
          <p:spPr>
            <a:xfrm>
              <a:off x="3255027" y="3481022"/>
              <a:ext cx="41701" cy="6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0" name="rc10">
              <a:extLst>
                <a:ext uri="{FF2B5EF4-FFF2-40B4-BE49-F238E27FC236}">
                  <a16:creationId xmlns:a16="http://schemas.microsoft.com/office/drawing/2014/main" id="{63A13CDA-4DAE-3306-6095-22BB7194F9E8}"/>
                </a:ext>
              </a:extLst>
            </p:cNvPr>
            <p:cNvSpPr/>
            <p:nvPr/>
          </p:nvSpPr>
          <p:spPr>
            <a:xfrm>
              <a:off x="3076185" y="2288462"/>
              <a:ext cx="399384" cy="399384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1" name="rc13">
              <a:extLst>
                <a:ext uri="{FF2B5EF4-FFF2-40B4-BE49-F238E27FC236}">
                  <a16:creationId xmlns:a16="http://schemas.microsoft.com/office/drawing/2014/main" id="{FDD9E872-F321-8441-B4AD-127B536DB77E}"/>
                </a:ext>
              </a:extLst>
            </p:cNvPr>
            <p:cNvSpPr/>
            <p:nvPr/>
          </p:nvSpPr>
          <p:spPr>
            <a:xfrm>
              <a:off x="3089771" y="4354354"/>
              <a:ext cx="372212" cy="372212"/>
            </a:xfrm>
            <a:prstGeom prst="rect">
              <a:avLst/>
            </a:prstGeom>
            <a:solidFill>
              <a:srgbClr val="8D95BF">
                <a:alpha val="100000"/>
              </a:srgbClr>
            </a:solidFill>
            <a:ln w="9525" cap="rnd">
              <a:solidFill>
                <a:srgbClr val="8D95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2" name="rc14">
              <a:extLst>
                <a:ext uri="{FF2B5EF4-FFF2-40B4-BE49-F238E27FC236}">
                  <a16:creationId xmlns:a16="http://schemas.microsoft.com/office/drawing/2014/main" id="{7E9D16DE-A35C-33AB-4523-665C454F02C3}"/>
                </a:ext>
              </a:extLst>
            </p:cNvPr>
            <p:cNvSpPr/>
            <p:nvPr/>
          </p:nvSpPr>
          <p:spPr>
            <a:xfrm>
              <a:off x="3019339" y="2231616"/>
              <a:ext cx="513076" cy="51307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3" name="rc15">
              <a:extLst>
                <a:ext uri="{FF2B5EF4-FFF2-40B4-BE49-F238E27FC236}">
                  <a16:creationId xmlns:a16="http://schemas.microsoft.com/office/drawing/2014/main" id="{7CB35C7D-6726-C304-1621-EA7DB189316B}"/>
                </a:ext>
              </a:extLst>
            </p:cNvPr>
            <p:cNvSpPr/>
            <p:nvPr/>
          </p:nvSpPr>
          <p:spPr>
            <a:xfrm>
              <a:off x="3019339" y="2744692"/>
              <a:ext cx="513076" cy="51307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4" name="rc16">
              <a:extLst>
                <a:ext uri="{FF2B5EF4-FFF2-40B4-BE49-F238E27FC236}">
                  <a16:creationId xmlns:a16="http://schemas.microsoft.com/office/drawing/2014/main" id="{53769646-ED7F-BC50-4C41-A13B10053A41}"/>
                </a:ext>
              </a:extLst>
            </p:cNvPr>
            <p:cNvSpPr/>
            <p:nvPr/>
          </p:nvSpPr>
          <p:spPr>
            <a:xfrm>
              <a:off x="3019339" y="3770845"/>
              <a:ext cx="513076" cy="51307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5" name="rc17">
              <a:extLst>
                <a:ext uri="{FF2B5EF4-FFF2-40B4-BE49-F238E27FC236}">
                  <a16:creationId xmlns:a16="http://schemas.microsoft.com/office/drawing/2014/main" id="{C4C60996-62C5-0B1F-F8E5-DE0C73017E2A}"/>
                </a:ext>
              </a:extLst>
            </p:cNvPr>
            <p:cNvSpPr/>
            <p:nvPr/>
          </p:nvSpPr>
          <p:spPr>
            <a:xfrm>
              <a:off x="3019339" y="4283922"/>
              <a:ext cx="513076" cy="51307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6" name="rc18">
              <a:extLst>
                <a:ext uri="{FF2B5EF4-FFF2-40B4-BE49-F238E27FC236}">
                  <a16:creationId xmlns:a16="http://schemas.microsoft.com/office/drawing/2014/main" id="{5E4E4E36-5C3F-870A-EFFF-4E8FA593ED3B}"/>
                </a:ext>
              </a:extLst>
            </p:cNvPr>
            <p:cNvSpPr/>
            <p:nvPr/>
          </p:nvSpPr>
          <p:spPr>
            <a:xfrm>
              <a:off x="3019339" y="3257769"/>
              <a:ext cx="513076" cy="51307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17" name="tx19">
              <a:extLst>
                <a:ext uri="{FF2B5EF4-FFF2-40B4-BE49-F238E27FC236}">
                  <a16:creationId xmlns:a16="http://schemas.microsoft.com/office/drawing/2014/main" id="{AC9B710A-F104-D572-4905-FA7B9CF14A89}"/>
                </a:ext>
              </a:extLst>
            </p:cNvPr>
            <p:cNvSpPr/>
            <p:nvPr/>
          </p:nvSpPr>
          <p:spPr>
            <a:xfrm>
              <a:off x="3202900" y="245361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0.61</a:t>
              </a:r>
            </a:p>
          </p:txBody>
        </p:sp>
        <p:sp>
          <p:nvSpPr>
            <p:cNvPr id="1818" name="tx20">
              <a:extLst>
                <a:ext uri="{FF2B5EF4-FFF2-40B4-BE49-F238E27FC236}">
                  <a16:creationId xmlns:a16="http://schemas.microsoft.com/office/drawing/2014/main" id="{7981CEE8-D0FC-DF44-A6FC-2A44360FDFCF}"/>
                </a:ext>
              </a:extLst>
            </p:cNvPr>
            <p:cNvSpPr/>
            <p:nvPr/>
          </p:nvSpPr>
          <p:spPr>
            <a:xfrm>
              <a:off x="3202900" y="2966628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0.33</a:t>
              </a:r>
            </a:p>
          </p:txBody>
        </p:sp>
        <p:sp>
          <p:nvSpPr>
            <p:cNvPr id="1819" name="tx21">
              <a:extLst>
                <a:ext uri="{FF2B5EF4-FFF2-40B4-BE49-F238E27FC236}">
                  <a16:creationId xmlns:a16="http://schemas.microsoft.com/office/drawing/2014/main" id="{D07C4D98-7B93-7A31-D9B2-FCDD171CBFC0}"/>
                </a:ext>
              </a:extLst>
            </p:cNvPr>
            <p:cNvSpPr/>
            <p:nvPr/>
          </p:nvSpPr>
          <p:spPr>
            <a:xfrm>
              <a:off x="3202900" y="399284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0.21</a:t>
              </a:r>
            </a:p>
          </p:txBody>
        </p:sp>
        <p:sp>
          <p:nvSpPr>
            <p:cNvPr id="1820" name="tx22">
              <a:extLst>
                <a:ext uri="{FF2B5EF4-FFF2-40B4-BE49-F238E27FC236}">
                  <a16:creationId xmlns:a16="http://schemas.microsoft.com/office/drawing/2014/main" id="{D30D399C-D7AB-AA1B-A91E-7A7DAC08D99B}"/>
                </a:ext>
              </a:extLst>
            </p:cNvPr>
            <p:cNvSpPr/>
            <p:nvPr/>
          </p:nvSpPr>
          <p:spPr>
            <a:xfrm>
              <a:off x="3202900" y="4505858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0.53</a:t>
              </a:r>
            </a:p>
          </p:txBody>
        </p:sp>
        <p:sp>
          <p:nvSpPr>
            <p:cNvPr id="1821" name="rc94">
              <a:extLst>
                <a:ext uri="{FF2B5EF4-FFF2-40B4-BE49-F238E27FC236}">
                  <a16:creationId xmlns:a16="http://schemas.microsoft.com/office/drawing/2014/main" id="{39278FD5-FA0D-5714-7C5D-C77E9417ADB2}"/>
                </a:ext>
              </a:extLst>
            </p:cNvPr>
            <p:cNvSpPr/>
            <p:nvPr/>
          </p:nvSpPr>
          <p:spPr>
            <a:xfrm>
              <a:off x="3019339" y="2231616"/>
              <a:ext cx="513076" cy="25653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652" name="tx87">
            <a:extLst>
              <a:ext uri="{FF2B5EF4-FFF2-40B4-BE49-F238E27FC236}">
                <a16:creationId xmlns:a16="http://schemas.microsoft.com/office/drawing/2014/main" id="{EA975692-7143-0BBA-82B9-A9275E56EA74}"/>
              </a:ext>
            </a:extLst>
          </p:cNvPr>
          <p:cNvSpPr/>
          <p:nvPr/>
        </p:nvSpPr>
        <p:spPr>
          <a:xfrm rot="18235205">
            <a:off x="5539771" y="3406597"/>
            <a:ext cx="204577" cy="1230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GD</a:t>
            </a:r>
          </a:p>
        </p:txBody>
      </p:sp>
      <p:grpSp>
        <p:nvGrpSpPr>
          <p:cNvPr id="1691" name="组合 1690">
            <a:extLst>
              <a:ext uri="{FF2B5EF4-FFF2-40B4-BE49-F238E27FC236}">
                <a16:creationId xmlns:a16="http://schemas.microsoft.com/office/drawing/2014/main" id="{79883FCA-D873-1952-95EA-F9B07D2C4A30}"/>
              </a:ext>
            </a:extLst>
          </p:cNvPr>
          <p:cNvGrpSpPr/>
          <p:nvPr/>
        </p:nvGrpSpPr>
        <p:grpSpPr>
          <a:xfrm>
            <a:off x="5643883" y="1787598"/>
            <a:ext cx="293814" cy="1458634"/>
            <a:chOff x="4549458" y="2231616"/>
            <a:chExt cx="515889" cy="2579447"/>
          </a:xfrm>
        </p:grpSpPr>
        <p:sp>
          <p:nvSpPr>
            <p:cNvPr id="1787" name="rc4">
              <a:extLst>
                <a:ext uri="{FF2B5EF4-FFF2-40B4-BE49-F238E27FC236}">
                  <a16:creationId xmlns:a16="http://schemas.microsoft.com/office/drawing/2014/main" id="{634934DB-9B3D-5530-577A-4AB14D948790}"/>
                </a:ext>
              </a:extLst>
            </p:cNvPr>
            <p:cNvSpPr/>
            <p:nvPr/>
          </p:nvSpPr>
          <p:spPr>
            <a:xfrm>
              <a:off x="4549458" y="2231616"/>
              <a:ext cx="515889" cy="5158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88" name="rc5">
              <a:extLst>
                <a:ext uri="{FF2B5EF4-FFF2-40B4-BE49-F238E27FC236}">
                  <a16:creationId xmlns:a16="http://schemas.microsoft.com/office/drawing/2014/main" id="{C1739C0B-3685-7B3D-683A-E39E186EDC82}"/>
                </a:ext>
              </a:extLst>
            </p:cNvPr>
            <p:cNvSpPr/>
            <p:nvPr/>
          </p:nvSpPr>
          <p:spPr>
            <a:xfrm>
              <a:off x="4549458" y="2747505"/>
              <a:ext cx="515889" cy="5158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89" name="rc6">
              <a:extLst>
                <a:ext uri="{FF2B5EF4-FFF2-40B4-BE49-F238E27FC236}">
                  <a16:creationId xmlns:a16="http://schemas.microsoft.com/office/drawing/2014/main" id="{BF9F93D6-4091-AE97-409A-F31CC137F00F}"/>
                </a:ext>
              </a:extLst>
            </p:cNvPr>
            <p:cNvSpPr/>
            <p:nvPr/>
          </p:nvSpPr>
          <p:spPr>
            <a:xfrm>
              <a:off x="4549458" y="3779284"/>
              <a:ext cx="515889" cy="5158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0" name="rc7">
              <a:extLst>
                <a:ext uri="{FF2B5EF4-FFF2-40B4-BE49-F238E27FC236}">
                  <a16:creationId xmlns:a16="http://schemas.microsoft.com/office/drawing/2014/main" id="{3F6B8326-3A21-704E-BA5B-ABEB9DCA9334}"/>
                </a:ext>
              </a:extLst>
            </p:cNvPr>
            <p:cNvSpPr/>
            <p:nvPr/>
          </p:nvSpPr>
          <p:spPr>
            <a:xfrm>
              <a:off x="4549458" y="4295174"/>
              <a:ext cx="515889" cy="5158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1" name="tx9">
              <a:extLst>
                <a:ext uri="{FF2B5EF4-FFF2-40B4-BE49-F238E27FC236}">
                  <a16:creationId xmlns:a16="http://schemas.microsoft.com/office/drawing/2014/main" id="{105E5C82-49EF-67E9-7A55-6CA52CE06197}"/>
                </a:ext>
              </a:extLst>
            </p:cNvPr>
            <p:cNvSpPr/>
            <p:nvPr/>
          </p:nvSpPr>
          <p:spPr>
            <a:xfrm>
              <a:off x="4786552" y="3488054"/>
              <a:ext cx="41701" cy="6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2" name="rc11">
              <a:extLst>
                <a:ext uri="{FF2B5EF4-FFF2-40B4-BE49-F238E27FC236}">
                  <a16:creationId xmlns:a16="http://schemas.microsoft.com/office/drawing/2014/main" id="{D080DBB5-89E0-8255-3E83-D29A38CFBD01}"/>
                </a:ext>
              </a:extLst>
            </p:cNvPr>
            <p:cNvSpPr/>
            <p:nvPr/>
          </p:nvSpPr>
          <p:spPr>
            <a:xfrm>
              <a:off x="4582223" y="2780270"/>
              <a:ext cx="450360" cy="450360"/>
            </a:xfrm>
            <a:prstGeom prst="rect">
              <a:avLst/>
            </a:prstGeom>
            <a:solidFill>
              <a:srgbClr val="DE356D">
                <a:alpha val="100000"/>
              </a:srgbClr>
            </a:solidFill>
            <a:ln w="9525" cap="rnd">
              <a:solidFill>
                <a:srgbClr val="DE35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3" name="rc12">
              <a:extLst>
                <a:ext uri="{FF2B5EF4-FFF2-40B4-BE49-F238E27FC236}">
                  <a16:creationId xmlns:a16="http://schemas.microsoft.com/office/drawing/2014/main" id="{D8C331D7-B3D2-DF9C-D77B-F89013B29352}"/>
                </a:ext>
              </a:extLst>
            </p:cNvPr>
            <p:cNvSpPr/>
            <p:nvPr/>
          </p:nvSpPr>
          <p:spPr>
            <a:xfrm>
              <a:off x="4614464" y="3844289"/>
              <a:ext cx="385879" cy="385879"/>
            </a:xfrm>
            <a:prstGeom prst="rect">
              <a:avLst/>
            </a:prstGeom>
            <a:solidFill>
              <a:srgbClr val="E76B94">
                <a:alpha val="100000"/>
              </a:srgbClr>
            </a:solidFill>
            <a:ln w="9525" cap="rnd">
              <a:solidFill>
                <a:srgbClr val="E76B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4" name="rc13">
              <a:extLst>
                <a:ext uri="{FF2B5EF4-FFF2-40B4-BE49-F238E27FC236}">
                  <a16:creationId xmlns:a16="http://schemas.microsoft.com/office/drawing/2014/main" id="{79B54947-1D23-C071-FA6E-6627A1B9317D}"/>
                </a:ext>
              </a:extLst>
            </p:cNvPr>
            <p:cNvSpPr/>
            <p:nvPr/>
          </p:nvSpPr>
          <p:spPr>
            <a:xfrm>
              <a:off x="4614535" y="4360250"/>
              <a:ext cx="385737" cy="385737"/>
            </a:xfrm>
            <a:prstGeom prst="rect">
              <a:avLst/>
            </a:prstGeom>
            <a:solidFill>
              <a:srgbClr val="E76B94">
                <a:alpha val="100000"/>
              </a:srgbClr>
            </a:solidFill>
            <a:ln w="9525" cap="rnd">
              <a:solidFill>
                <a:srgbClr val="E76B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5" name="rc14">
              <a:extLst>
                <a:ext uri="{FF2B5EF4-FFF2-40B4-BE49-F238E27FC236}">
                  <a16:creationId xmlns:a16="http://schemas.microsoft.com/office/drawing/2014/main" id="{A4019955-500A-24D2-6D29-3B10726A3EFF}"/>
                </a:ext>
              </a:extLst>
            </p:cNvPr>
            <p:cNvSpPr/>
            <p:nvPr/>
          </p:nvSpPr>
          <p:spPr>
            <a:xfrm>
              <a:off x="4549458" y="2231616"/>
              <a:ext cx="515889" cy="51588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6" name="rc15">
              <a:extLst>
                <a:ext uri="{FF2B5EF4-FFF2-40B4-BE49-F238E27FC236}">
                  <a16:creationId xmlns:a16="http://schemas.microsoft.com/office/drawing/2014/main" id="{5F426B00-EB92-8C95-1D0D-97D0A52E11E7}"/>
                </a:ext>
              </a:extLst>
            </p:cNvPr>
            <p:cNvSpPr/>
            <p:nvPr/>
          </p:nvSpPr>
          <p:spPr>
            <a:xfrm>
              <a:off x="4549458" y="2747505"/>
              <a:ext cx="515889" cy="51588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7" name="rc16">
              <a:extLst>
                <a:ext uri="{FF2B5EF4-FFF2-40B4-BE49-F238E27FC236}">
                  <a16:creationId xmlns:a16="http://schemas.microsoft.com/office/drawing/2014/main" id="{8368D79D-C6F6-F2B5-7118-504038F0F007}"/>
                </a:ext>
              </a:extLst>
            </p:cNvPr>
            <p:cNvSpPr/>
            <p:nvPr/>
          </p:nvSpPr>
          <p:spPr>
            <a:xfrm>
              <a:off x="4549458" y="3779284"/>
              <a:ext cx="515889" cy="51588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8" name="rc17">
              <a:extLst>
                <a:ext uri="{FF2B5EF4-FFF2-40B4-BE49-F238E27FC236}">
                  <a16:creationId xmlns:a16="http://schemas.microsoft.com/office/drawing/2014/main" id="{D05826B8-630C-9B3F-9BFE-CC8D1BA58A01}"/>
                </a:ext>
              </a:extLst>
            </p:cNvPr>
            <p:cNvSpPr/>
            <p:nvPr/>
          </p:nvSpPr>
          <p:spPr>
            <a:xfrm>
              <a:off x="4549458" y="4295174"/>
              <a:ext cx="515889" cy="51588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99" name="rc18">
              <a:extLst>
                <a:ext uri="{FF2B5EF4-FFF2-40B4-BE49-F238E27FC236}">
                  <a16:creationId xmlns:a16="http://schemas.microsoft.com/office/drawing/2014/main" id="{FFF653D6-88C0-3F73-CC5F-36B263CE61E9}"/>
                </a:ext>
              </a:extLst>
            </p:cNvPr>
            <p:cNvSpPr/>
            <p:nvPr/>
          </p:nvSpPr>
          <p:spPr>
            <a:xfrm>
              <a:off x="4549458" y="3263395"/>
              <a:ext cx="515889" cy="51588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00" name="tx19">
              <a:extLst>
                <a:ext uri="{FF2B5EF4-FFF2-40B4-BE49-F238E27FC236}">
                  <a16:creationId xmlns:a16="http://schemas.microsoft.com/office/drawing/2014/main" id="{90BAA99F-C8F7-EECC-0BA1-B5281FFCA235}"/>
                </a:ext>
              </a:extLst>
            </p:cNvPr>
            <p:cNvSpPr/>
            <p:nvPr/>
          </p:nvSpPr>
          <p:spPr>
            <a:xfrm>
              <a:off x="4721946" y="2454958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-0.34</a:t>
              </a:r>
            </a:p>
          </p:txBody>
        </p:sp>
        <p:sp>
          <p:nvSpPr>
            <p:cNvPr id="1801" name="tx20">
              <a:extLst>
                <a:ext uri="{FF2B5EF4-FFF2-40B4-BE49-F238E27FC236}">
                  <a16:creationId xmlns:a16="http://schemas.microsoft.com/office/drawing/2014/main" id="{9CDA68EC-FBC3-20F7-18D9-51C3808EE97C}"/>
                </a:ext>
              </a:extLst>
            </p:cNvPr>
            <p:cNvSpPr/>
            <p:nvPr/>
          </p:nvSpPr>
          <p:spPr>
            <a:xfrm>
              <a:off x="4721946" y="2970915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-0.76</a:t>
              </a:r>
            </a:p>
          </p:txBody>
        </p:sp>
        <p:sp>
          <p:nvSpPr>
            <p:cNvPr id="1802" name="tx21">
              <a:extLst>
                <a:ext uri="{FF2B5EF4-FFF2-40B4-BE49-F238E27FC236}">
                  <a16:creationId xmlns:a16="http://schemas.microsoft.com/office/drawing/2014/main" id="{A62D1078-930F-72DD-44DD-C8DAAA68C804}"/>
                </a:ext>
              </a:extLst>
            </p:cNvPr>
            <p:cNvSpPr/>
            <p:nvPr/>
          </p:nvSpPr>
          <p:spPr>
            <a:xfrm>
              <a:off x="4721946" y="4002693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-0.56</a:t>
              </a:r>
            </a:p>
          </p:txBody>
        </p:sp>
        <p:sp>
          <p:nvSpPr>
            <p:cNvPr id="1803" name="tx22">
              <a:extLst>
                <a:ext uri="{FF2B5EF4-FFF2-40B4-BE49-F238E27FC236}">
                  <a16:creationId xmlns:a16="http://schemas.microsoft.com/office/drawing/2014/main" id="{365B60A4-83F3-77DC-CA91-28607773FA52}"/>
                </a:ext>
              </a:extLst>
            </p:cNvPr>
            <p:cNvSpPr/>
            <p:nvPr/>
          </p:nvSpPr>
          <p:spPr>
            <a:xfrm>
              <a:off x="4721946" y="4518583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-0.56</a:t>
              </a:r>
            </a:p>
          </p:txBody>
        </p:sp>
        <p:sp>
          <p:nvSpPr>
            <p:cNvPr id="1804" name="rc93">
              <a:extLst>
                <a:ext uri="{FF2B5EF4-FFF2-40B4-BE49-F238E27FC236}">
                  <a16:creationId xmlns:a16="http://schemas.microsoft.com/office/drawing/2014/main" id="{10113ED3-7B15-9429-903F-03370CD2FB20}"/>
                </a:ext>
              </a:extLst>
            </p:cNvPr>
            <p:cNvSpPr/>
            <p:nvPr/>
          </p:nvSpPr>
          <p:spPr>
            <a:xfrm>
              <a:off x="4549458" y="2231616"/>
              <a:ext cx="515889" cy="257802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692" name="tx92">
            <a:extLst>
              <a:ext uri="{FF2B5EF4-FFF2-40B4-BE49-F238E27FC236}">
                <a16:creationId xmlns:a16="http://schemas.microsoft.com/office/drawing/2014/main" id="{113F50D6-DF05-CB58-3B2F-3C47AB90CA51}"/>
              </a:ext>
            </a:extLst>
          </p:cNvPr>
          <p:cNvSpPr/>
          <p:nvPr/>
        </p:nvSpPr>
        <p:spPr>
          <a:xfrm rot="18235205">
            <a:off x="5839206" y="3407941"/>
            <a:ext cx="204577" cy="1230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</a:t>
            </a:r>
          </a:p>
        </p:txBody>
      </p:sp>
      <p:grpSp>
        <p:nvGrpSpPr>
          <p:cNvPr id="1693" name="组合 1692">
            <a:extLst>
              <a:ext uri="{FF2B5EF4-FFF2-40B4-BE49-F238E27FC236}">
                <a16:creationId xmlns:a16="http://schemas.microsoft.com/office/drawing/2014/main" id="{A74FDF80-7D6A-499E-961B-90ADA3B257E5}"/>
              </a:ext>
            </a:extLst>
          </p:cNvPr>
          <p:cNvGrpSpPr/>
          <p:nvPr/>
        </p:nvGrpSpPr>
        <p:grpSpPr>
          <a:xfrm>
            <a:off x="5940541" y="1787598"/>
            <a:ext cx="293470" cy="1457828"/>
            <a:chOff x="6124143" y="2231616"/>
            <a:chExt cx="515285" cy="2576428"/>
          </a:xfrm>
        </p:grpSpPr>
        <p:sp>
          <p:nvSpPr>
            <p:cNvPr id="1771" name="rc4">
              <a:extLst>
                <a:ext uri="{FF2B5EF4-FFF2-40B4-BE49-F238E27FC236}">
                  <a16:creationId xmlns:a16="http://schemas.microsoft.com/office/drawing/2014/main" id="{2944EE29-77A3-819D-FAB7-06EAA89866CD}"/>
                </a:ext>
              </a:extLst>
            </p:cNvPr>
            <p:cNvSpPr/>
            <p:nvPr/>
          </p:nvSpPr>
          <p:spPr>
            <a:xfrm>
              <a:off x="6124143" y="2231616"/>
              <a:ext cx="515285" cy="515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2" name="rc5">
              <a:extLst>
                <a:ext uri="{FF2B5EF4-FFF2-40B4-BE49-F238E27FC236}">
                  <a16:creationId xmlns:a16="http://schemas.microsoft.com/office/drawing/2014/main" id="{684B668A-33AE-4838-81BD-87912D10F4E3}"/>
                </a:ext>
              </a:extLst>
            </p:cNvPr>
            <p:cNvSpPr/>
            <p:nvPr/>
          </p:nvSpPr>
          <p:spPr>
            <a:xfrm>
              <a:off x="6124143" y="2746902"/>
              <a:ext cx="515285" cy="515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3" name="rc6">
              <a:extLst>
                <a:ext uri="{FF2B5EF4-FFF2-40B4-BE49-F238E27FC236}">
                  <a16:creationId xmlns:a16="http://schemas.microsoft.com/office/drawing/2014/main" id="{DE458FA9-6EAA-0304-2711-046AEB0F0B43}"/>
                </a:ext>
              </a:extLst>
            </p:cNvPr>
            <p:cNvSpPr/>
            <p:nvPr/>
          </p:nvSpPr>
          <p:spPr>
            <a:xfrm>
              <a:off x="6124143" y="3262188"/>
              <a:ext cx="515285" cy="515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4" name="rc7">
              <a:extLst>
                <a:ext uri="{FF2B5EF4-FFF2-40B4-BE49-F238E27FC236}">
                  <a16:creationId xmlns:a16="http://schemas.microsoft.com/office/drawing/2014/main" id="{FE5E31B9-2B5C-C363-4E5C-B058E0EAD290}"/>
                </a:ext>
              </a:extLst>
            </p:cNvPr>
            <p:cNvSpPr/>
            <p:nvPr/>
          </p:nvSpPr>
          <p:spPr>
            <a:xfrm>
              <a:off x="6124143" y="3777473"/>
              <a:ext cx="515285" cy="515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5" name="rc8">
              <a:extLst>
                <a:ext uri="{FF2B5EF4-FFF2-40B4-BE49-F238E27FC236}">
                  <a16:creationId xmlns:a16="http://schemas.microsoft.com/office/drawing/2014/main" id="{3FFBC7C9-28E4-7068-2FD1-CBFF9573FDBA}"/>
                </a:ext>
              </a:extLst>
            </p:cNvPr>
            <p:cNvSpPr/>
            <p:nvPr/>
          </p:nvSpPr>
          <p:spPr>
            <a:xfrm>
              <a:off x="6124143" y="4292759"/>
              <a:ext cx="515285" cy="515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6" name="rc14">
              <a:extLst>
                <a:ext uri="{FF2B5EF4-FFF2-40B4-BE49-F238E27FC236}">
                  <a16:creationId xmlns:a16="http://schemas.microsoft.com/office/drawing/2014/main" id="{B6CD12F6-F023-4EC9-6F89-3DD2B8A5C18C}"/>
                </a:ext>
              </a:extLst>
            </p:cNvPr>
            <p:cNvSpPr/>
            <p:nvPr/>
          </p:nvSpPr>
          <p:spPr>
            <a:xfrm>
              <a:off x="6124143" y="2231616"/>
              <a:ext cx="515285" cy="51528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7" name="rc15">
              <a:extLst>
                <a:ext uri="{FF2B5EF4-FFF2-40B4-BE49-F238E27FC236}">
                  <a16:creationId xmlns:a16="http://schemas.microsoft.com/office/drawing/2014/main" id="{4BA1A703-9C15-7BC1-0308-708B0EE3C05F}"/>
                </a:ext>
              </a:extLst>
            </p:cNvPr>
            <p:cNvSpPr/>
            <p:nvPr/>
          </p:nvSpPr>
          <p:spPr>
            <a:xfrm>
              <a:off x="6124143" y="2746902"/>
              <a:ext cx="515285" cy="51528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8" name="rc16">
              <a:extLst>
                <a:ext uri="{FF2B5EF4-FFF2-40B4-BE49-F238E27FC236}">
                  <a16:creationId xmlns:a16="http://schemas.microsoft.com/office/drawing/2014/main" id="{780B33B6-03A9-3B2D-6FCD-8FA03A15D496}"/>
                </a:ext>
              </a:extLst>
            </p:cNvPr>
            <p:cNvSpPr/>
            <p:nvPr/>
          </p:nvSpPr>
          <p:spPr>
            <a:xfrm>
              <a:off x="6124143" y="3262188"/>
              <a:ext cx="515285" cy="51528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9" name="rc17">
              <a:extLst>
                <a:ext uri="{FF2B5EF4-FFF2-40B4-BE49-F238E27FC236}">
                  <a16:creationId xmlns:a16="http://schemas.microsoft.com/office/drawing/2014/main" id="{248B8586-4F08-300D-3AC4-172F37EA7CD7}"/>
                </a:ext>
              </a:extLst>
            </p:cNvPr>
            <p:cNvSpPr/>
            <p:nvPr/>
          </p:nvSpPr>
          <p:spPr>
            <a:xfrm>
              <a:off x="6124143" y="3777473"/>
              <a:ext cx="515285" cy="51528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80" name="rc18">
              <a:extLst>
                <a:ext uri="{FF2B5EF4-FFF2-40B4-BE49-F238E27FC236}">
                  <a16:creationId xmlns:a16="http://schemas.microsoft.com/office/drawing/2014/main" id="{CEEA276C-7599-836D-824C-95AAAE332D5E}"/>
                </a:ext>
              </a:extLst>
            </p:cNvPr>
            <p:cNvSpPr/>
            <p:nvPr/>
          </p:nvSpPr>
          <p:spPr>
            <a:xfrm>
              <a:off x="6124143" y="4292759"/>
              <a:ext cx="515285" cy="51528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81" name="tx19">
              <a:extLst>
                <a:ext uri="{FF2B5EF4-FFF2-40B4-BE49-F238E27FC236}">
                  <a16:creationId xmlns:a16="http://schemas.microsoft.com/office/drawing/2014/main" id="{9E58CCA6-F8C4-666A-AEDE-CBD30644BDD0}"/>
                </a:ext>
              </a:extLst>
            </p:cNvPr>
            <p:cNvSpPr/>
            <p:nvPr/>
          </p:nvSpPr>
          <p:spPr>
            <a:xfrm>
              <a:off x="6308808" y="2454724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0.16</a:t>
              </a:r>
            </a:p>
          </p:txBody>
        </p:sp>
        <p:sp>
          <p:nvSpPr>
            <p:cNvPr id="1782" name="tx20">
              <a:extLst>
                <a:ext uri="{FF2B5EF4-FFF2-40B4-BE49-F238E27FC236}">
                  <a16:creationId xmlns:a16="http://schemas.microsoft.com/office/drawing/2014/main" id="{85C53FD6-3410-5DFE-0BE2-223233FA7C16}"/>
                </a:ext>
              </a:extLst>
            </p:cNvPr>
            <p:cNvSpPr/>
            <p:nvPr/>
          </p:nvSpPr>
          <p:spPr>
            <a:xfrm>
              <a:off x="6317179" y="2969942"/>
              <a:ext cx="129212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83" name="tx21">
              <a:extLst>
                <a:ext uri="{FF2B5EF4-FFF2-40B4-BE49-F238E27FC236}">
                  <a16:creationId xmlns:a16="http://schemas.microsoft.com/office/drawing/2014/main" id="{CF54715E-D772-3796-93F3-B8F7BC34A7EF}"/>
                </a:ext>
              </a:extLst>
            </p:cNvPr>
            <p:cNvSpPr/>
            <p:nvPr/>
          </p:nvSpPr>
          <p:spPr>
            <a:xfrm>
              <a:off x="6296328" y="3485228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-0.32</a:t>
              </a:r>
            </a:p>
          </p:txBody>
        </p:sp>
        <p:sp>
          <p:nvSpPr>
            <p:cNvPr id="1784" name="tx22">
              <a:extLst>
                <a:ext uri="{FF2B5EF4-FFF2-40B4-BE49-F238E27FC236}">
                  <a16:creationId xmlns:a16="http://schemas.microsoft.com/office/drawing/2014/main" id="{05D60C12-DF46-2368-F858-09AA688FDAE4}"/>
                </a:ext>
              </a:extLst>
            </p:cNvPr>
            <p:cNvSpPr/>
            <p:nvPr/>
          </p:nvSpPr>
          <p:spPr>
            <a:xfrm>
              <a:off x="6308808" y="4000581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0.25</a:t>
              </a:r>
            </a:p>
          </p:txBody>
        </p:sp>
        <p:sp>
          <p:nvSpPr>
            <p:cNvPr id="1785" name="tx23">
              <a:extLst>
                <a:ext uri="{FF2B5EF4-FFF2-40B4-BE49-F238E27FC236}">
                  <a16:creationId xmlns:a16="http://schemas.microsoft.com/office/drawing/2014/main" id="{1C72261B-4CE6-F478-C0B5-E1783E4A8BB8}"/>
                </a:ext>
              </a:extLst>
            </p:cNvPr>
            <p:cNvSpPr/>
            <p:nvPr/>
          </p:nvSpPr>
          <p:spPr>
            <a:xfrm>
              <a:off x="6308808" y="4515867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0.06</a:t>
              </a:r>
            </a:p>
          </p:txBody>
        </p:sp>
        <p:sp>
          <p:nvSpPr>
            <p:cNvPr id="1786" name="rc98">
              <a:extLst>
                <a:ext uri="{FF2B5EF4-FFF2-40B4-BE49-F238E27FC236}">
                  <a16:creationId xmlns:a16="http://schemas.microsoft.com/office/drawing/2014/main" id="{103AD415-A6B7-224A-CD5E-4C99064C178F}"/>
                </a:ext>
              </a:extLst>
            </p:cNvPr>
            <p:cNvSpPr/>
            <p:nvPr/>
          </p:nvSpPr>
          <p:spPr>
            <a:xfrm>
              <a:off x="6124143" y="2231616"/>
              <a:ext cx="515285" cy="2576428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694" name="tx92">
            <a:extLst>
              <a:ext uri="{FF2B5EF4-FFF2-40B4-BE49-F238E27FC236}">
                <a16:creationId xmlns:a16="http://schemas.microsoft.com/office/drawing/2014/main" id="{0A43AA27-58DF-0FDE-77BF-0FF3B68EC4B6}"/>
              </a:ext>
            </a:extLst>
          </p:cNvPr>
          <p:cNvSpPr/>
          <p:nvPr/>
        </p:nvSpPr>
        <p:spPr>
          <a:xfrm rot="18235205">
            <a:off x="6183364" y="3510838"/>
            <a:ext cx="204577" cy="1230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odularity</a:t>
            </a:r>
          </a:p>
        </p:txBody>
      </p:sp>
      <p:grpSp>
        <p:nvGrpSpPr>
          <p:cNvPr id="1695" name="组合 1694">
            <a:extLst>
              <a:ext uri="{FF2B5EF4-FFF2-40B4-BE49-F238E27FC236}">
                <a16:creationId xmlns:a16="http://schemas.microsoft.com/office/drawing/2014/main" id="{161BF3F4-1FBD-6D68-39F7-26E8BCB5EC8B}"/>
              </a:ext>
            </a:extLst>
          </p:cNvPr>
          <p:cNvGrpSpPr/>
          <p:nvPr/>
        </p:nvGrpSpPr>
        <p:grpSpPr>
          <a:xfrm>
            <a:off x="6237131" y="1790771"/>
            <a:ext cx="290358" cy="1456628"/>
            <a:chOff x="7675985" y="2231616"/>
            <a:chExt cx="509820" cy="2569616"/>
          </a:xfrm>
        </p:grpSpPr>
        <p:sp>
          <p:nvSpPr>
            <p:cNvPr id="1755" name="rc5">
              <a:extLst>
                <a:ext uri="{FF2B5EF4-FFF2-40B4-BE49-F238E27FC236}">
                  <a16:creationId xmlns:a16="http://schemas.microsoft.com/office/drawing/2014/main" id="{368F7DDF-E1FD-EDD0-F5DF-7FD3B7B32C5C}"/>
                </a:ext>
              </a:extLst>
            </p:cNvPr>
            <p:cNvSpPr/>
            <p:nvPr/>
          </p:nvSpPr>
          <p:spPr>
            <a:xfrm>
              <a:off x="7675985" y="2741436"/>
              <a:ext cx="509820" cy="5098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56" name="tx20">
              <a:extLst>
                <a:ext uri="{FF2B5EF4-FFF2-40B4-BE49-F238E27FC236}">
                  <a16:creationId xmlns:a16="http://schemas.microsoft.com/office/drawing/2014/main" id="{0772BF88-EAF0-EB7B-F704-3C0ADA9E714D}"/>
                </a:ext>
              </a:extLst>
            </p:cNvPr>
            <p:cNvSpPr/>
            <p:nvPr/>
          </p:nvSpPr>
          <p:spPr>
            <a:xfrm>
              <a:off x="7845438" y="2961810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-0.02</a:t>
              </a:r>
            </a:p>
          </p:txBody>
        </p:sp>
        <p:sp>
          <p:nvSpPr>
            <p:cNvPr id="1757" name="rc4">
              <a:extLst>
                <a:ext uri="{FF2B5EF4-FFF2-40B4-BE49-F238E27FC236}">
                  <a16:creationId xmlns:a16="http://schemas.microsoft.com/office/drawing/2014/main" id="{523643D6-5B1B-0BF8-68A7-93FAF35360B7}"/>
                </a:ext>
              </a:extLst>
            </p:cNvPr>
            <p:cNvSpPr/>
            <p:nvPr/>
          </p:nvSpPr>
          <p:spPr>
            <a:xfrm>
              <a:off x="7675985" y="2231616"/>
              <a:ext cx="509820" cy="5098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58" name="rc6">
              <a:extLst>
                <a:ext uri="{FF2B5EF4-FFF2-40B4-BE49-F238E27FC236}">
                  <a16:creationId xmlns:a16="http://schemas.microsoft.com/office/drawing/2014/main" id="{F9D1328F-AA2C-D438-32E6-9C0A3AE294E6}"/>
                </a:ext>
              </a:extLst>
            </p:cNvPr>
            <p:cNvSpPr/>
            <p:nvPr/>
          </p:nvSpPr>
          <p:spPr>
            <a:xfrm>
              <a:off x="7675985" y="3251256"/>
              <a:ext cx="509820" cy="5098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59" name="rc7">
              <a:extLst>
                <a:ext uri="{FF2B5EF4-FFF2-40B4-BE49-F238E27FC236}">
                  <a16:creationId xmlns:a16="http://schemas.microsoft.com/office/drawing/2014/main" id="{D0A9A06A-E4B9-AA6C-F3B9-84B84451CAC4}"/>
                </a:ext>
              </a:extLst>
            </p:cNvPr>
            <p:cNvSpPr/>
            <p:nvPr/>
          </p:nvSpPr>
          <p:spPr>
            <a:xfrm>
              <a:off x="7675985" y="3771661"/>
              <a:ext cx="509820" cy="5098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0" name="rc8">
              <a:extLst>
                <a:ext uri="{FF2B5EF4-FFF2-40B4-BE49-F238E27FC236}">
                  <a16:creationId xmlns:a16="http://schemas.microsoft.com/office/drawing/2014/main" id="{38BFE869-6275-A59D-F4ED-FB64AADDD084}"/>
                </a:ext>
              </a:extLst>
            </p:cNvPr>
            <p:cNvSpPr/>
            <p:nvPr/>
          </p:nvSpPr>
          <p:spPr>
            <a:xfrm>
              <a:off x="7675985" y="4293835"/>
              <a:ext cx="509820" cy="486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1" name="rc14">
              <a:extLst>
                <a:ext uri="{FF2B5EF4-FFF2-40B4-BE49-F238E27FC236}">
                  <a16:creationId xmlns:a16="http://schemas.microsoft.com/office/drawing/2014/main" id="{C3D19B37-6AEF-93EB-45CD-281E8C26B69E}"/>
                </a:ext>
              </a:extLst>
            </p:cNvPr>
            <p:cNvSpPr/>
            <p:nvPr/>
          </p:nvSpPr>
          <p:spPr>
            <a:xfrm>
              <a:off x="7675985" y="2231616"/>
              <a:ext cx="509820" cy="50982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2" name="rc15">
              <a:extLst>
                <a:ext uri="{FF2B5EF4-FFF2-40B4-BE49-F238E27FC236}">
                  <a16:creationId xmlns:a16="http://schemas.microsoft.com/office/drawing/2014/main" id="{BC525804-F59F-2438-E220-A69837FF3A18}"/>
                </a:ext>
              </a:extLst>
            </p:cNvPr>
            <p:cNvSpPr/>
            <p:nvPr/>
          </p:nvSpPr>
          <p:spPr>
            <a:xfrm>
              <a:off x="7675985" y="2745670"/>
              <a:ext cx="509820" cy="50982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3" name="rc16">
              <a:extLst>
                <a:ext uri="{FF2B5EF4-FFF2-40B4-BE49-F238E27FC236}">
                  <a16:creationId xmlns:a16="http://schemas.microsoft.com/office/drawing/2014/main" id="{B38EBFFC-63B2-C488-98D5-88E143B36CE5}"/>
                </a:ext>
              </a:extLst>
            </p:cNvPr>
            <p:cNvSpPr/>
            <p:nvPr/>
          </p:nvSpPr>
          <p:spPr>
            <a:xfrm>
              <a:off x="7675985" y="3257607"/>
              <a:ext cx="509820" cy="50982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4" name="rc17">
              <a:extLst>
                <a:ext uri="{FF2B5EF4-FFF2-40B4-BE49-F238E27FC236}">
                  <a16:creationId xmlns:a16="http://schemas.microsoft.com/office/drawing/2014/main" id="{A1BE0E2E-6218-905C-C001-3CA07A870ADC}"/>
                </a:ext>
              </a:extLst>
            </p:cNvPr>
            <p:cNvSpPr/>
            <p:nvPr/>
          </p:nvSpPr>
          <p:spPr>
            <a:xfrm>
              <a:off x="7675985" y="3771661"/>
              <a:ext cx="509820" cy="50982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5" name="rc18">
              <a:extLst>
                <a:ext uri="{FF2B5EF4-FFF2-40B4-BE49-F238E27FC236}">
                  <a16:creationId xmlns:a16="http://schemas.microsoft.com/office/drawing/2014/main" id="{C78561C6-1DD7-AEF8-55E7-784852B74348}"/>
                </a:ext>
              </a:extLst>
            </p:cNvPr>
            <p:cNvSpPr/>
            <p:nvPr/>
          </p:nvSpPr>
          <p:spPr>
            <a:xfrm>
              <a:off x="7675985" y="4289006"/>
              <a:ext cx="509820" cy="51222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6" name="tx19">
              <a:extLst>
                <a:ext uri="{FF2B5EF4-FFF2-40B4-BE49-F238E27FC236}">
                  <a16:creationId xmlns:a16="http://schemas.microsoft.com/office/drawing/2014/main" id="{F3B221FD-B8BA-6183-9520-290074000F38}"/>
                </a:ext>
              </a:extLst>
            </p:cNvPr>
            <p:cNvSpPr/>
            <p:nvPr/>
          </p:nvSpPr>
          <p:spPr>
            <a:xfrm>
              <a:off x="7878768" y="2451990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67" name="tx21">
              <a:extLst>
                <a:ext uri="{FF2B5EF4-FFF2-40B4-BE49-F238E27FC236}">
                  <a16:creationId xmlns:a16="http://schemas.microsoft.com/office/drawing/2014/main" id="{D3783D7A-E33E-4E8E-C857-513A83BF579C}"/>
                </a:ext>
              </a:extLst>
            </p:cNvPr>
            <p:cNvSpPr/>
            <p:nvPr/>
          </p:nvSpPr>
          <p:spPr>
            <a:xfrm>
              <a:off x="7845438" y="3471630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-0.21</a:t>
              </a:r>
            </a:p>
          </p:txBody>
        </p:sp>
        <p:sp>
          <p:nvSpPr>
            <p:cNvPr id="1768" name="tx22">
              <a:extLst>
                <a:ext uri="{FF2B5EF4-FFF2-40B4-BE49-F238E27FC236}">
                  <a16:creationId xmlns:a16="http://schemas.microsoft.com/office/drawing/2014/main" id="{12AEC0AE-E2F1-F3E5-F557-279C968E916A}"/>
                </a:ext>
              </a:extLst>
            </p:cNvPr>
            <p:cNvSpPr/>
            <p:nvPr/>
          </p:nvSpPr>
          <p:spPr>
            <a:xfrm>
              <a:off x="7845438" y="3981384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-0.39</a:t>
              </a:r>
            </a:p>
          </p:txBody>
        </p:sp>
        <p:sp>
          <p:nvSpPr>
            <p:cNvPr id="1769" name="tx23">
              <a:extLst>
                <a:ext uri="{FF2B5EF4-FFF2-40B4-BE49-F238E27FC236}">
                  <a16:creationId xmlns:a16="http://schemas.microsoft.com/office/drawing/2014/main" id="{99251713-AAE0-3069-248B-AAAB95F9944F}"/>
                </a:ext>
              </a:extLst>
            </p:cNvPr>
            <p:cNvSpPr/>
            <p:nvPr/>
          </p:nvSpPr>
          <p:spPr>
            <a:xfrm>
              <a:off x="7878768" y="4491271"/>
              <a:ext cx="10425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</a:t>
              </a: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70" name="rc98">
              <a:extLst>
                <a:ext uri="{FF2B5EF4-FFF2-40B4-BE49-F238E27FC236}">
                  <a16:creationId xmlns:a16="http://schemas.microsoft.com/office/drawing/2014/main" id="{C61004CA-6A3A-33B8-2720-02014C217718}"/>
                </a:ext>
              </a:extLst>
            </p:cNvPr>
            <p:cNvSpPr/>
            <p:nvPr/>
          </p:nvSpPr>
          <p:spPr>
            <a:xfrm>
              <a:off x="7675985" y="2232682"/>
              <a:ext cx="509820" cy="25653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941" name="组合 1940">
            <a:extLst>
              <a:ext uri="{FF2B5EF4-FFF2-40B4-BE49-F238E27FC236}">
                <a16:creationId xmlns:a16="http://schemas.microsoft.com/office/drawing/2014/main" id="{5F7D425E-6A58-6DF1-6B1B-1701B3CAE0CA}"/>
              </a:ext>
            </a:extLst>
          </p:cNvPr>
          <p:cNvGrpSpPr/>
          <p:nvPr/>
        </p:nvGrpSpPr>
        <p:grpSpPr>
          <a:xfrm>
            <a:off x="4282538" y="1933089"/>
            <a:ext cx="351838" cy="1250739"/>
            <a:chOff x="4421613" y="1531553"/>
            <a:chExt cx="351838" cy="1250739"/>
          </a:xfrm>
        </p:grpSpPr>
        <p:sp>
          <p:nvSpPr>
            <p:cNvPr id="1839" name="tx92">
              <a:extLst>
                <a:ext uri="{FF2B5EF4-FFF2-40B4-BE49-F238E27FC236}">
                  <a16:creationId xmlns:a16="http://schemas.microsoft.com/office/drawing/2014/main" id="{99531D4A-8A2D-E74F-D8D5-55C0B42A0C2F}"/>
                </a:ext>
              </a:extLst>
            </p:cNvPr>
            <p:cNvSpPr/>
            <p:nvPr/>
          </p:nvSpPr>
          <p:spPr>
            <a:xfrm>
              <a:off x="4589177" y="1531553"/>
              <a:ext cx="156666" cy="378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Bacteri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al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0" name="tx93">
              <a:extLst>
                <a:ext uri="{FF2B5EF4-FFF2-40B4-BE49-F238E27FC236}">
                  <a16:creationId xmlns:a16="http://schemas.microsoft.com/office/drawing/2014/main" id="{DD79F858-7D33-E704-23A6-B6448E450544}"/>
                </a:ext>
              </a:extLst>
            </p:cNvPr>
            <p:cNvSpPr/>
            <p:nvPr/>
          </p:nvSpPr>
          <p:spPr>
            <a:xfrm>
              <a:off x="4666625" y="1779477"/>
              <a:ext cx="106826" cy="481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Fung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al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1" name="tx94">
              <a:extLst>
                <a:ext uri="{FF2B5EF4-FFF2-40B4-BE49-F238E27FC236}">
                  <a16:creationId xmlns:a16="http://schemas.microsoft.com/office/drawing/2014/main" id="{73216018-7076-98EA-D43D-7B04321DB189}"/>
                </a:ext>
              </a:extLst>
            </p:cNvPr>
            <p:cNvSpPr/>
            <p:nvPr/>
          </p:nvSpPr>
          <p:spPr>
            <a:xfrm>
              <a:off x="4533228" y="2082053"/>
              <a:ext cx="170931" cy="378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Protozoa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2" name="tx95">
              <a:extLst>
                <a:ext uri="{FF2B5EF4-FFF2-40B4-BE49-F238E27FC236}">
                  <a16:creationId xmlns:a16="http://schemas.microsoft.com/office/drawing/2014/main" id="{90A46369-0476-FEB5-EE2E-819D047A3C72}"/>
                </a:ext>
              </a:extLst>
            </p:cNvPr>
            <p:cNvSpPr/>
            <p:nvPr/>
          </p:nvSpPr>
          <p:spPr>
            <a:xfrm>
              <a:off x="4521311" y="2374303"/>
              <a:ext cx="197021" cy="378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Nematode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3" name="tx96">
              <a:extLst>
                <a:ext uri="{FF2B5EF4-FFF2-40B4-BE49-F238E27FC236}">
                  <a16:creationId xmlns:a16="http://schemas.microsoft.com/office/drawing/2014/main" id="{97E9AF4A-09CB-1E55-7C4A-6511B0D36271}"/>
                </a:ext>
              </a:extLst>
            </p:cNvPr>
            <p:cNvSpPr/>
            <p:nvPr/>
          </p:nvSpPr>
          <p:spPr>
            <a:xfrm>
              <a:off x="4421613" y="2660032"/>
              <a:ext cx="303796" cy="4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98" name="tx94">
              <a:extLst>
                <a:ext uri="{FF2B5EF4-FFF2-40B4-BE49-F238E27FC236}">
                  <a16:creationId xmlns:a16="http://schemas.microsoft.com/office/drawing/2014/main" id="{AF782511-B8E3-FB40-47AC-2D932514E37D}"/>
                </a:ext>
              </a:extLst>
            </p:cNvPr>
            <p:cNvSpPr/>
            <p:nvPr/>
          </p:nvSpPr>
          <p:spPr>
            <a:xfrm>
              <a:off x="4458079" y="2591641"/>
              <a:ext cx="303796" cy="190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Whole microbiota </a:t>
              </a: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community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848" name="rc4">
            <a:extLst>
              <a:ext uri="{FF2B5EF4-FFF2-40B4-BE49-F238E27FC236}">
                <a16:creationId xmlns:a16="http://schemas.microsoft.com/office/drawing/2014/main" id="{51D455A4-FEDA-0347-ABD8-8054BE7FD371}"/>
              </a:ext>
            </a:extLst>
          </p:cNvPr>
          <p:cNvSpPr/>
          <p:nvPr/>
        </p:nvSpPr>
        <p:spPr>
          <a:xfrm>
            <a:off x="5394533" y="6122707"/>
            <a:ext cx="288226" cy="2898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9" name="rc5">
            <a:extLst>
              <a:ext uri="{FF2B5EF4-FFF2-40B4-BE49-F238E27FC236}">
                <a16:creationId xmlns:a16="http://schemas.microsoft.com/office/drawing/2014/main" id="{2C091308-DEDD-DE74-5B7A-CECB10D857DE}"/>
              </a:ext>
            </a:extLst>
          </p:cNvPr>
          <p:cNvSpPr/>
          <p:nvPr/>
        </p:nvSpPr>
        <p:spPr>
          <a:xfrm>
            <a:off x="5394533" y="6412548"/>
            <a:ext cx="288226" cy="2898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0" name="rc6">
            <a:extLst>
              <a:ext uri="{FF2B5EF4-FFF2-40B4-BE49-F238E27FC236}">
                <a16:creationId xmlns:a16="http://schemas.microsoft.com/office/drawing/2014/main" id="{CD300B0D-643D-FCD2-8578-2D089C063A50}"/>
              </a:ext>
            </a:extLst>
          </p:cNvPr>
          <p:cNvSpPr/>
          <p:nvPr/>
        </p:nvSpPr>
        <p:spPr>
          <a:xfrm>
            <a:off x="5394533" y="6702389"/>
            <a:ext cx="288226" cy="2898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1" name="rc7">
            <a:extLst>
              <a:ext uri="{FF2B5EF4-FFF2-40B4-BE49-F238E27FC236}">
                <a16:creationId xmlns:a16="http://schemas.microsoft.com/office/drawing/2014/main" id="{2DD83E1B-5B2C-51A3-F7DC-1FF8BED6D34F}"/>
              </a:ext>
            </a:extLst>
          </p:cNvPr>
          <p:cNvSpPr/>
          <p:nvPr/>
        </p:nvSpPr>
        <p:spPr>
          <a:xfrm>
            <a:off x="5394533" y="6992230"/>
            <a:ext cx="288226" cy="2898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2" name="rc8">
            <a:extLst>
              <a:ext uri="{FF2B5EF4-FFF2-40B4-BE49-F238E27FC236}">
                <a16:creationId xmlns:a16="http://schemas.microsoft.com/office/drawing/2014/main" id="{8556D661-B5E0-0133-DA5F-76FEFCF66A3A}"/>
              </a:ext>
            </a:extLst>
          </p:cNvPr>
          <p:cNvSpPr/>
          <p:nvPr/>
        </p:nvSpPr>
        <p:spPr>
          <a:xfrm>
            <a:off x="5394533" y="7282071"/>
            <a:ext cx="288226" cy="2898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3" name="rc9">
            <a:extLst>
              <a:ext uri="{FF2B5EF4-FFF2-40B4-BE49-F238E27FC236}">
                <a16:creationId xmlns:a16="http://schemas.microsoft.com/office/drawing/2014/main" id="{4FE57A6B-9EB4-9B44-510B-223279E359FC}"/>
              </a:ext>
            </a:extLst>
          </p:cNvPr>
          <p:cNvSpPr/>
          <p:nvPr/>
        </p:nvSpPr>
        <p:spPr>
          <a:xfrm>
            <a:off x="5432055" y="6160439"/>
            <a:ext cx="213182" cy="214376"/>
          </a:xfrm>
          <a:prstGeom prst="rect">
            <a:avLst/>
          </a:prstGeom>
          <a:solidFill>
            <a:srgbClr val="8D95BF">
              <a:alpha val="100000"/>
            </a:srgbClr>
          </a:solidFill>
          <a:ln w="9525" cap="rnd">
            <a:solidFill>
              <a:srgbClr val="8D95B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4" name="rc11">
            <a:extLst>
              <a:ext uri="{FF2B5EF4-FFF2-40B4-BE49-F238E27FC236}">
                <a16:creationId xmlns:a16="http://schemas.microsoft.com/office/drawing/2014/main" id="{4B86B41B-7A34-5393-167C-D4DFCB46AAFA}"/>
              </a:ext>
            </a:extLst>
          </p:cNvPr>
          <p:cNvSpPr/>
          <p:nvPr/>
        </p:nvSpPr>
        <p:spPr>
          <a:xfrm>
            <a:off x="5415272" y="6723244"/>
            <a:ext cx="246748" cy="248130"/>
          </a:xfrm>
          <a:prstGeom prst="rect">
            <a:avLst/>
          </a:prstGeom>
          <a:solidFill>
            <a:srgbClr val="646FA8">
              <a:alpha val="100000"/>
            </a:srgbClr>
          </a:solidFill>
          <a:ln w="9525" cap="rnd">
            <a:solidFill>
              <a:srgbClr val="646FA8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5" name="rc12">
            <a:extLst>
              <a:ext uri="{FF2B5EF4-FFF2-40B4-BE49-F238E27FC236}">
                <a16:creationId xmlns:a16="http://schemas.microsoft.com/office/drawing/2014/main" id="{992AB5A9-03CF-91B8-6383-24F464F81D55}"/>
              </a:ext>
            </a:extLst>
          </p:cNvPr>
          <p:cNvSpPr/>
          <p:nvPr/>
        </p:nvSpPr>
        <p:spPr>
          <a:xfrm>
            <a:off x="5428794" y="7026683"/>
            <a:ext cx="219704" cy="220935"/>
          </a:xfrm>
          <a:prstGeom prst="rect">
            <a:avLst/>
          </a:prstGeom>
          <a:solidFill>
            <a:srgbClr val="8D95BF">
              <a:alpha val="100000"/>
            </a:srgbClr>
          </a:solidFill>
          <a:ln w="9525" cap="rnd">
            <a:solidFill>
              <a:srgbClr val="8D95B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6" name="rc14">
            <a:extLst>
              <a:ext uri="{FF2B5EF4-FFF2-40B4-BE49-F238E27FC236}">
                <a16:creationId xmlns:a16="http://schemas.microsoft.com/office/drawing/2014/main" id="{DF7CF577-A177-A469-1950-99B63FE0FEA6}"/>
              </a:ext>
            </a:extLst>
          </p:cNvPr>
          <p:cNvSpPr/>
          <p:nvPr/>
        </p:nvSpPr>
        <p:spPr>
          <a:xfrm>
            <a:off x="5394533" y="6122707"/>
            <a:ext cx="288226" cy="289841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7" name="rc15">
            <a:extLst>
              <a:ext uri="{FF2B5EF4-FFF2-40B4-BE49-F238E27FC236}">
                <a16:creationId xmlns:a16="http://schemas.microsoft.com/office/drawing/2014/main" id="{B778DC7D-6DD9-29D9-CBDF-11476F92A810}"/>
              </a:ext>
            </a:extLst>
          </p:cNvPr>
          <p:cNvSpPr/>
          <p:nvPr/>
        </p:nvSpPr>
        <p:spPr>
          <a:xfrm>
            <a:off x="5394533" y="6412548"/>
            <a:ext cx="288226" cy="289841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8" name="rc16">
            <a:extLst>
              <a:ext uri="{FF2B5EF4-FFF2-40B4-BE49-F238E27FC236}">
                <a16:creationId xmlns:a16="http://schemas.microsoft.com/office/drawing/2014/main" id="{246CE23B-1A39-0DD1-A141-3C6C0A8C6342}"/>
              </a:ext>
            </a:extLst>
          </p:cNvPr>
          <p:cNvSpPr/>
          <p:nvPr/>
        </p:nvSpPr>
        <p:spPr>
          <a:xfrm>
            <a:off x="5394533" y="6702389"/>
            <a:ext cx="288226" cy="289841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9" name="rc17">
            <a:extLst>
              <a:ext uri="{FF2B5EF4-FFF2-40B4-BE49-F238E27FC236}">
                <a16:creationId xmlns:a16="http://schemas.microsoft.com/office/drawing/2014/main" id="{727EEA7F-EDE0-D347-79B1-45FC1E3F1A95}"/>
              </a:ext>
            </a:extLst>
          </p:cNvPr>
          <p:cNvSpPr/>
          <p:nvPr/>
        </p:nvSpPr>
        <p:spPr>
          <a:xfrm>
            <a:off x="5394533" y="6992230"/>
            <a:ext cx="288226" cy="289841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60" name="rc18">
            <a:extLst>
              <a:ext uri="{FF2B5EF4-FFF2-40B4-BE49-F238E27FC236}">
                <a16:creationId xmlns:a16="http://schemas.microsoft.com/office/drawing/2014/main" id="{146456F0-4D53-3C45-047E-E8AD5CF98892}"/>
              </a:ext>
            </a:extLst>
          </p:cNvPr>
          <p:cNvSpPr/>
          <p:nvPr/>
        </p:nvSpPr>
        <p:spPr>
          <a:xfrm>
            <a:off x="5394533" y="7282071"/>
            <a:ext cx="288226" cy="289841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61" name="tx19">
            <a:extLst>
              <a:ext uri="{FF2B5EF4-FFF2-40B4-BE49-F238E27FC236}">
                <a16:creationId xmlns:a16="http://schemas.microsoft.com/office/drawing/2014/main" id="{A1952E34-7A88-7A1F-ACE1-D2CD57463CF2}"/>
              </a:ext>
            </a:extLst>
          </p:cNvPr>
          <p:cNvSpPr/>
          <p:nvPr/>
        </p:nvSpPr>
        <p:spPr>
          <a:xfrm>
            <a:off x="5496597" y="6247617"/>
            <a:ext cx="84098" cy="3872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0.55</a:t>
            </a:r>
          </a:p>
        </p:txBody>
      </p:sp>
      <p:sp>
        <p:nvSpPr>
          <p:cNvPr id="1862" name="tx20">
            <a:extLst>
              <a:ext uri="{FF2B5EF4-FFF2-40B4-BE49-F238E27FC236}">
                <a16:creationId xmlns:a16="http://schemas.microsoft.com/office/drawing/2014/main" id="{5D04FD91-3437-6253-7740-5070B01FFB12}"/>
              </a:ext>
            </a:extLst>
          </p:cNvPr>
          <p:cNvSpPr/>
          <p:nvPr/>
        </p:nvSpPr>
        <p:spPr>
          <a:xfrm>
            <a:off x="5526632" y="6537458"/>
            <a:ext cx="24028" cy="3872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1863" name="tx21">
            <a:extLst>
              <a:ext uri="{FF2B5EF4-FFF2-40B4-BE49-F238E27FC236}">
                <a16:creationId xmlns:a16="http://schemas.microsoft.com/office/drawing/2014/main" id="{BA0964AD-8D36-48FC-49EA-474199FD2823}"/>
              </a:ext>
            </a:extLst>
          </p:cNvPr>
          <p:cNvSpPr/>
          <p:nvPr/>
        </p:nvSpPr>
        <p:spPr>
          <a:xfrm>
            <a:off x="5496597" y="6827260"/>
            <a:ext cx="84098" cy="387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0.73</a:t>
            </a:r>
          </a:p>
        </p:txBody>
      </p:sp>
      <p:sp>
        <p:nvSpPr>
          <p:cNvPr id="1864" name="tx22">
            <a:extLst>
              <a:ext uri="{FF2B5EF4-FFF2-40B4-BE49-F238E27FC236}">
                <a16:creationId xmlns:a16="http://schemas.microsoft.com/office/drawing/2014/main" id="{828DAB45-49A1-1DFD-767D-A7691E8BF033}"/>
              </a:ext>
            </a:extLst>
          </p:cNvPr>
          <p:cNvSpPr/>
          <p:nvPr/>
        </p:nvSpPr>
        <p:spPr>
          <a:xfrm>
            <a:off x="5496597" y="7117140"/>
            <a:ext cx="84098" cy="3872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0.58</a:t>
            </a:r>
          </a:p>
        </p:txBody>
      </p:sp>
      <p:sp>
        <p:nvSpPr>
          <p:cNvPr id="1865" name="tx23">
            <a:extLst>
              <a:ext uri="{FF2B5EF4-FFF2-40B4-BE49-F238E27FC236}">
                <a16:creationId xmlns:a16="http://schemas.microsoft.com/office/drawing/2014/main" id="{81F06CE5-2B88-A1FC-B1C2-1EBE8148312C}"/>
              </a:ext>
            </a:extLst>
          </p:cNvPr>
          <p:cNvSpPr/>
          <p:nvPr/>
        </p:nvSpPr>
        <p:spPr>
          <a:xfrm>
            <a:off x="5496597" y="7406981"/>
            <a:ext cx="84098" cy="3872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0.06</a:t>
            </a:r>
          </a:p>
        </p:txBody>
      </p:sp>
      <p:sp>
        <p:nvSpPr>
          <p:cNvPr id="1866" name="rc95">
            <a:extLst>
              <a:ext uri="{FF2B5EF4-FFF2-40B4-BE49-F238E27FC236}">
                <a16:creationId xmlns:a16="http://schemas.microsoft.com/office/drawing/2014/main" id="{4AC8EFF3-CA57-B5F4-7ABC-FDA7589C65A7}"/>
              </a:ext>
            </a:extLst>
          </p:cNvPr>
          <p:cNvSpPr/>
          <p:nvPr/>
        </p:nvSpPr>
        <p:spPr>
          <a:xfrm>
            <a:off x="5394533" y="6122707"/>
            <a:ext cx="288226" cy="1449205"/>
          </a:xfrm>
          <a:prstGeom prst="rect">
            <a:avLst/>
          </a:prstGeom>
          <a:ln w="9525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67" name="组合 1866">
            <a:extLst>
              <a:ext uri="{FF2B5EF4-FFF2-40B4-BE49-F238E27FC236}">
                <a16:creationId xmlns:a16="http://schemas.microsoft.com/office/drawing/2014/main" id="{1D056B3C-C4C8-B8E5-5DC0-961B8BF5F927}"/>
              </a:ext>
            </a:extLst>
          </p:cNvPr>
          <p:cNvGrpSpPr/>
          <p:nvPr/>
        </p:nvGrpSpPr>
        <p:grpSpPr>
          <a:xfrm>
            <a:off x="5681427" y="6122596"/>
            <a:ext cx="288226" cy="1449205"/>
            <a:chOff x="2674097" y="2160630"/>
            <a:chExt cx="500229" cy="2501145"/>
          </a:xfrm>
        </p:grpSpPr>
        <p:sp>
          <p:nvSpPr>
            <p:cNvPr id="1915" name="rc8">
              <a:extLst>
                <a:ext uri="{FF2B5EF4-FFF2-40B4-BE49-F238E27FC236}">
                  <a16:creationId xmlns:a16="http://schemas.microsoft.com/office/drawing/2014/main" id="{3413114F-54E9-A757-5066-4D6525C02396}"/>
                </a:ext>
              </a:extLst>
            </p:cNvPr>
            <p:cNvSpPr/>
            <p:nvPr/>
          </p:nvSpPr>
          <p:spPr>
            <a:xfrm>
              <a:off x="2674097" y="4161546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16" name="tx23">
              <a:extLst>
                <a:ext uri="{FF2B5EF4-FFF2-40B4-BE49-F238E27FC236}">
                  <a16:creationId xmlns:a16="http://schemas.microsoft.com/office/drawing/2014/main" id="{884373A0-98E5-E89C-BE02-2FA3F9E7A69E}"/>
                </a:ext>
              </a:extLst>
            </p:cNvPr>
            <p:cNvSpPr/>
            <p:nvPr/>
          </p:nvSpPr>
          <p:spPr>
            <a:xfrm>
              <a:off x="2851234" y="4377058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0.03</a:t>
              </a:r>
            </a:p>
          </p:txBody>
        </p:sp>
        <p:sp>
          <p:nvSpPr>
            <p:cNvPr id="1917" name="rc4">
              <a:extLst>
                <a:ext uri="{FF2B5EF4-FFF2-40B4-BE49-F238E27FC236}">
                  <a16:creationId xmlns:a16="http://schemas.microsoft.com/office/drawing/2014/main" id="{A2F7675B-AAAF-9EC6-ECF0-A5C14DF3D10B}"/>
                </a:ext>
              </a:extLst>
            </p:cNvPr>
            <p:cNvSpPr/>
            <p:nvPr/>
          </p:nvSpPr>
          <p:spPr>
            <a:xfrm>
              <a:off x="2674097" y="2160630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18" name="rc5">
              <a:extLst>
                <a:ext uri="{FF2B5EF4-FFF2-40B4-BE49-F238E27FC236}">
                  <a16:creationId xmlns:a16="http://schemas.microsoft.com/office/drawing/2014/main" id="{8F278183-158C-CD15-156E-2F67D7A53BF0}"/>
                </a:ext>
              </a:extLst>
            </p:cNvPr>
            <p:cNvSpPr/>
            <p:nvPr/>
          </p:nvSpPr>
          <p:spPr>
            <a:xfrm>
              <a:off x="2674097" y="2660859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19" name="rc6">
              <a:extLst>
                <a:ext uri="{FF2B5EF4-FFF2-40B4-BE49-F238E27FC236}">
                  <a16:creationId xmlns:a16="http://schemas.microsoft.com/office/drawing/2014/main" id="{95187E35-FBCA-A64F-69B9-BF078408A4A8}"/>
                </a:ext>
              </a:extLst>
            </p:cNvPr>
            <p:cNvSpPr/>
            <p:nvPr/>
          </p:nvSpPr>
          <p:spPr>
            <a:xfrm>
              <a:off x="2674097" y="3161088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0" name="rc7">
              <a:extLst>
                <a:ext uri="{FF2B5EF4-FFF2-40B4-BE49-F238E27FC236}">
                  <a16:creationId xmlns:a16="http://schemas.microsoft.com/office/drawing/2014/main" id="{DD02B514-FDDB-6930-A22F-963CE916A1C5}"/>
                </a:ext>
              </a:extLst>
            </p:cNvPr>
            <p:cNvSpPr/>
            <p:nvPr/>
          </p:nvSpPr>
          <p:spPr>
            <a:xfrm>
              <a:off x="2674097" y="3661317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1" name="rc10">
              <a:extLst>
                <a:ext uri="{FF2B5EF4-FFF2-40B4-BE49-F238E27FC236}">
                  <a16:creationId xmlns:a16="http://schemas.microsoft.com/office/drawing/2014/main" id="{EFB8D6F7-981B-91B6-DABD-1521A3CD1CD0}"/>
                </a:ext>
              </a:extLst>
            </p:cNvPr>
            <p:cNvSpPr/>
            <p:nvPr/>
          </p:nvSpPr>
          <p:spPr>
            <a:xfrm>
              <a:off x="2755336" y="2742099"/>
              <a:ext cx="337749" cy="337749"/>
            </a:xfrm>
            <a:prstGeom prst="rect">
              <a:avLst/>
            </a:prstGeom>
            <a:solidFill>
              <a:srgbClr val="A2A8CB">
                <a:alpha val="100000"/>
              </a:srgbClr>
            </a:solidFill>
            <a:ln w="9525" cap="rnd">
              <a:solidFill>
                <a:srgbClr val="A2A8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2" name="rc11">
              <a:extLst>
                <a:ext uri="{FF2B5EF4-FFF2-40B4-BE49-F238E27FC236}">
                  <a16:creationId xmlns:a16="http://schemas.microsoft.com/office/drawing/2014/main" id="{C4E6EB9E-8242-8265-A0E4-D26411F9CA35}"/>
                </a:ext>
              </a:extLst>
            </p:cNvPr>
            <p:cNvSpPr/>
            <p:nvPr/>
          </p:nvSpPr>
          <p:spPr>
            <a:xfrm>
              <a:off x="2690919" y="3177910"/>
              <a:ext cx="466585" cy="466585"/>
            </a:xfrm>
            <a:prstGeom prst="rect">
              <a:avLst/>
            </a:prstGeom>
            <a:solidFill>
              <a:srgbClr val="4F5C9D">
                <a:alpha val="100000"/>
              </a:srgbClr>
            </a:solidFill>
            <a:ln w="9525" cap="rnd">
              <a:solidFill>
                <a:srgbClr val="4F5C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3" name="rc12">
              <a:extLst>
                <a:ext uri="{FF2B5EF4-FFF2-40B4-BE49-F238E27FC236}">
                  <a16:creationId xmlns:a16="http://schemas.microsoft.com/office/drawing/2014/main" id="{ABA296A9-2215-D987-4778-142B29B31E07}"/>
                </a:ext>
              </a:extLst>
            </p:cNvPr>
            <p:cNvSpPr/>
            <p:nvPr/>
          </p:nvSpPr>
          <p:spPr>
            <a:xfrm>
              <a:off x="2720825" y="3708045"/>
              <a:ext cx="406773" cy="406773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4" name="rc14">
              <a:extLst>
                <a:ext uri="{FF2B5EF4-FFF2-40B4-BE49-F238E27FC236}">
                  <a16:creationId xmlns:a16="http://schemas.microsoft.com/office/drawing/2014/main" id="{B45E601B-1DE6-04BC-AE26-7E96E792AB83}"/>
                </a:ext>
              </a:extLst>
            </p:cNvPr>
            <p:cNvSpPr/>
            <p:nvPr/>
          </p:nvSpPr>
          <p:spPr>
            <a:xfrm>
              <a:off x="2674097" y="2160630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5" name="rc15">
              <a:extLst>
                <a:ext uri="{FF2B5EF4-FFF2-40B4-BE49-F238E27FC236}">
                  <a16:creationId xmlns:a16="http://schemas.microsoft.com/office/drawing/2014/main" id="{975E3F60-483D-8B68-FF67-3552D568BC6E}"/>
                </a:ext>
              </a:extLst>
            </p:cNvPr>
            <p:cNvSpPr/>
            <p:nvPr/>
          </p:nvSpPr>
          <p:spPr>
            <a:xfrm>
              <a:off x="2674097" y="2660859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6" name="rc16">
              <a:extLst>
                <a:ext uri="{FF2B5EF4-FFF2-40B4-BE49-F238E27FC236}">
                  <a16:creationId xmlns:a16="http://schemas.microsoft.com/office/drawing/2014/main" id="{2989B038-5738-7926-47BA-1A2EE9B33228}"/>
                </a:ext>
              </a:extLst>
            </p:cNvPr>
            <p:cNvSpPr/>
            <p:nvPr/>
          </p:nvSpPr>
          <p:spPr>
            <a:xfrm>
              <a:off x="2674097" y="3161088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7" name="rc17">
              <a:extLst>
                <a:ext uri="{FF2B5EF4-FFF2-40B4-BE49-F238E27FC236}">
                  <a16:creationId xmlns:a16="http://schemas.microsoft.com/office/drawing/2014/main" id="{78C1583E-BAD0-12CA-A632-7AF1CA5186FF}"/>
                </a:ext>
              </a:extLst>
            </p:cNvPr>
            <p:cNvSpPr/>
            <p:nvPr/>
          </p:nvSpPr>
          <p:spPr>
            <a:xfrm>
              <a:off x="2674097" y="3661317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8" name="rc18">
              <a:extLst>
                <a:ext uri="{FF2B5EF4-FFF2-40B4-BE49-F238E27FC236}">
                  <a16:creationId xmlns:a16="http://schemas.microsoft.com/office/drawing/2014/main" id="{8E4655EB-69A6-F42B-FA95-7D0085EE9A4F}"/>
                </a:ext>
              </a:extLst>
            </p:cNvPr>
            <p:cNvSpPr/>
            <p:nvPr/>
          </p:nvSpPr>
          <p:spPr>
            <a:xfrm>
              <a:off x="2674097" y="4161546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29" name="tx19">
              <a:extLst>
                <a:ext uri="{FF2B5EF4-FFF2-40B4-BE49-F238E27FC236}">
                  <a16:creationId xmlns:a16="http://schemas.microsoft.com/office/drawing/2014/main" id="{41ACC312-9F32-51F5-93F4-1928C3148DAC}"/>
                </a:ext>
              </a:extLst>
            </p:cNvPr>
            <p:cNvSpPr/>
            <p:nvPr/>
          </p:nvSpPr>
          <p:spPr>
            <a:xfrm>
              <a:off x="2838754" y="2376142"/>
              <a:ext cx="170914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-0.38</a:t>
              </a:r>
            </a:p>
          </p:txBody>
        </p:sp>
        <p:sp>
          <p:nvSpPr>
            <p:cNvPr id="1930" name="tx20">
              <a:extLst>
                <a:ext uri="{FF2B5EF4-FFF2-40B4-BE49-F238E27FC236}">
                  <a16:creationId xmlns:a16="http://schemas.microsoft.com/office/drawing/2014/main" id="{A76C6E13-EEB3-6A82-332C-737AC75720FB}"/>
                </a:ext>
              </a:extLst>
            </p:cNvPr>
            <p:cNvSpPr/>
            <p:nvPr/>
          </p:nvSpPr>
          <p:spPr>
            <a:xfrm>
              <a:off x="2851234" y="287643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0.46</a:t>
              </a:r>
            </a:p>
          </p:txBody>
        </p:sp>
        <p:sp>
          <p:nvSpPr>
            <p:cNvPr id="1931" name="tx21">
              <a:extLst>
                <a:ext uri="{FF2B5EF4-FFF2-40B4-BE49-F238E27FC236}">
                  <a16:creationId xmlns:a16="http://schemas.microsoft.com/office/drawing/2014/main" id="{FD4808BF-2A7E-E401-58E6-ADD1F5E80870}"/>
                </a:ext>
              </a:extLst>
            </p:cNvPr>
            <p:cNvSpPr/>
            <p:nvPr/>
          </p:nvSpPr>
          <p:spPr>
            <a:xfrm>
              <a:off x="2851234" y="3376667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0.87</a:t>
              </a:r>
            </a:p>
          </p:txBody>
        </p:sp>
        <p:sp>
          <p:nvSpPr>
            <p:cNvPr id="1932" name="tx22">
              <a:extLst>
                <a:ext uri="{FF2B5EF4-FFF2-40B4-BE49-F238E27FC236}">
                  <a16:creationId xmlns:a16="http://schemas.microsoft.com/office/drawing/2014/main" id="{D040D513-DD45-8D09-4668-6DC834015E02}"/>
                </a:ext>
              </a:extLst>
            </p:cNvPr>
            <p:cNvSpPr/>
            <p:nvPr/>
          </p:nvSpPr>
          <p:spPr>
            <a:xfrm>
              <a:off x="2851234" y="3876896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0.66</a:t>
              </a:r>
            </a:p>
          </p:txBody>
        </p:sp>
        <p:sp>
          <p:nvSpPr>
            <p:cNvPr id="1933" name="rc95">
              <a:extLst>
                <a:ext uri="{FF2B5EF4-FFF2-40B4-BE49-F238E27FC236}">
                  <a16:creationId xmlns:a16="http://schemas.microsoft.com/office/drawing/2014/main" id="{42B7E2E7-4045-ADA2-9309-DA8F11F2F070}"/>
                </a:ext>
              </a:extLst>
            </p:cNvPr>
            <p:cNvSpPr/>
            <p:nvPr/>
          </p:nvSpPr>
          <p:spPr>
            <a:xfrm>
              <a:off x="2674097" y="2160630"/>
              <a:ext cx="500229" cy="250114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868" name="组合 1867">
            <a:extLst>
              <a:ext uri="{FF2B5EF4-FFF2-40B4-BE49-F238E27FC236}">
                <a16:creationId xmlns:a16="http://schemas.microsoft.com/office/drawing/2014/main" id="{2B6E58EB-52F9-D11F-2B0F-29190B0D11B3}"/>
              </a:ext>
            </a:extLst>
          </p:cNvPr>
          <p:cNvGrpSpPr/>
          <p:nvPr/>
        </p:nvGrpSpPr>
        <p:grpSpPr>
          <a:xfrm>
            <a:off x="5968107" y="6120984"/>
            <a:ext cx="288226" cy="1449205"/>
            <a:chOff x="4197287" y="2160630"/>
            <a:chExt cx="500229" cy="2501145"/>
          </a:xfrm>
        </p:grpSpPr>
        <p:sp>
          <p:nvSpPr>
            <p:cNvPr id="1899" name="rc4">
              <a:extLst>
                <a:ext uri="{FF2B5EF4-FFF2-40B4-BE49-F238E27FC236}">
                  <a16:creationId xmlns:a16="http://schemas.microsoft.com/office/drawing/2014/main" id="{2A0961A8-C85B-7224-32B6-9D9E568BBF7D}"/>
                </a:ext>
              </a:extLst>
            </p:cNvPr>
            <p:cNvSpPr/>
            <p:nvPr/>
          </p:nvSpPr>
          <p:spPr>
            <a:xfrm>
              <a:off x="4197287" y="2160630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0" name="tx19">
              <a:extLst>
                <a:ext uri="{FF2B5EF4-FFF2-40B4-BE49-F238E27FC236}">
                  <a16:creationId xmlns:a16="http://schemas.microsoft.com/office/drawing/2014/main" id="{598A8698-4804-DEB0-3178-0245D6DD716A}"/>
                </a:ext>
              </a:extLst>
            </p:cNvPr>
            <p:cNvSpPr/>
            <p:nvPr/>
          </p:nvSpPr>
          <p:spPr>
            <a:xfrm>
              <a:off x="4374424" y="2376209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0.02</a:t>
              </a:r>
            </a:p>
          </p:txBody>
        </p:sp>
        <p:sp>
          <p:nvSpPr>
            <p:cNvPr id="1901" name="rc5">
              <a:extLst>
                <a:ext uri="{FF2B5EF4-FFF2-40B4-BE49-F238E27FC236}">
                  <a16:creationId xmlns:a16="http://schemas.microsoft.com/office/drawing/2014/main" id="{B6E1A954-C8EC-B722-2FC7-10A18BC6DC56}"/>
                </a:ext>
              </a:extLst>
            </p:cNvPr>
            <p:cNvSpPr/>
            <p:nvPr/>
          </p:nvSpPr>
          <p:spPr>
            <a:xfrm>
              <a:off x="4197287" y="2660859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2" name="rc6">
              <a:extLst>
                <a:ext uri="{FF2B5EF4-FFF2-40B4-BE49-F238E27FC236}">
                  <a16:creationId xmlns:a16="http://schemas.microsoft.com/office/drawing/2014/main" id="{1483AF3A-6310-717C-C540-3B9F2626372A}"/>
                </a:ext>
              </a:extLst>
            </p:cNvPr>
            <p:cNvSpPr/>
            <p:nvPr/>
          </p:nvSpPr>
          <p:spPr>
            <a:xfrm>
              <a:off x="4197287" y="3661317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3" name="rc7">
              <a:extLst>
                <a:ext uri="{FF2B5EF4-FFF2-40B4-BE49-F238E27FC236}">
                  <a16:creationId xmlns:a16="http://schemas.microsoft.com/office/drawing/2014/main" id="{3EC6F590-5C35-AD74-3E22-190A61AEE989}"/>
                </a:ext>
              </a:extLst>
            </p:cNvPr>
            <p:cNvSpPr/>
            <p:nvPr/>
          </p:nvSpPr>
          <p:spPr>
            <a:xfrm>
              <a:off x="4197287" y="4161546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4" name="rc8">
              <a:extLst>
                <a:ext uri="{FF2B5EF4-FFF2-40B4-BE49-F238E27FC236}">
                  <a16:creationId xmlns:a16="http://schemas.microsoft.com/office/drawing/2014/main" id="{1887CBF1-6D44-49A9-60D9-709C2A0B2290}"/>
                </a:ext>
              </a:extLst>
            </p:cNvPr>
            <p:cNvSpPr/>
            <p:nvPr/>
          </p:nvSpPr>
          <p:spPr>
            <a:xfrm>
              <a:off x="4197287" y="3161088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5" name="tx9">
              <a:extLst>
                <a:ext uri="{FF2B5EF4-FFF2-40B4-BE49-F238E27FC236}">
                  <a16:creationId xmlns:a16="http://schemas.microsoft.com/office/drawing/2014/main" id="{F94F934A-4AE8-A8BD-6503-42A4AFB966DC}"/>
                </a:ext>
              </a:extLst>
            </p:cNvPr>
            <p:cNvSpPr/>
            <p:nvPr/>
          </p:nvSpPr>
          <p:spPr>
            <a:xfrm>
              <a:off x="4426551" y="3377917"/>
              <a:ext cx="41701" cy="6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6" name="rc14">
              <a:extLst>
                <a:ext uri="{FF2B5EF4-FFF2-40B4-BE49-F238E27FC236}">
                  <a16:creationId xmlns:a16="http://schemas.microsoft.com/office/drawing/2014/main" id="{EE25A617-BD2B-6752-7903-8D00DFE59035}"/>
                </a:ext>
              </a:extLst>
            </p:cNvPr>
            <p:cNvSpPr/>
            <p:nvPr/>
          </p:nvSpPr>
          <p:spPr>
            <a:xfrm>
              <a:off x="4197287" y="2160630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7" name="rc15">
              <a:extLst>
                <a:ext uri="{FF2B5EF4-FFF2-40B4-BE49-F238E27FC236}">
                  <a16:creationId xmlns:a16="http://schemas.microsoft.com/office/drawing/2014/main" id="{035F04AD-7A9C-BE86-8A4B-9128A0DD8724}"/>
                </a:ext>
              </a:extLst>
            </p:cNvPr>
            <p:cNvSpPr/>
            <p:nvPr/>
          </p:nvSpPr>
          <p:spPr>
            <a:xfrm>
              <a:off x="4197287" y="2660859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8" name="rc16">
              <a:extLst>
                <a:ext uri="{FF2B5EF4-FFF2-40B4-BE49-F238E27FC236}">
                  <a16:creationId xmlns:a16="http://schemas.microsoft.com/office/drawing/2014/main" id="{223EE5C1-BB19-5C4B-DEB1-285519E85CBD}"/>
                </a:ext>
              </a:extLst>
            </p:cNvPr>
            <p:cNvSpPr/>
            <p:nvPr/>
          </p:nvSpPr>
          <p:spPr>
            <a:xfrm>
              <a:off x="4197287" y="3661317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09" name="rc17">
              <a:extLst>
                <a:ext uri="{FF2B5EF4-FFF2-40B4-BE49-F238E27FC236}">
                  <a16:creationId xmlns:a16="http://schemas.microsoft.com/office/drawing/2014/main" id="{90D7F6B9-44AD-322F-B5EA-1CE00FC13683}"/>
                </a:ext>
              </a:extLst>
            </p:cNvPr>
            <p:cNvSpPr/>
            <p:nvPr/>
          </p:nvSpPr>
          <p:spPr>
            <a:xfrm>
              <a:off x="4197287" y="4161546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10" name="rc18">
              <a:extLst>
                <a:ext uri="{FF2B5EF4-FFF2-40B4-BE49-F238E27FC236}">
                  <a16:creationId xmlns:a16="http://schemas.microsoft.com/office/drawing/2014/main" id="{95D0EA78-6919-AB18-3AE7-4B33EC5ABE15}"/>
                </a:ext>
              </a:extLst>
            </p:cNvPr>
            <p:cNvSpPr/>
            <p:nvPr/>
          </p:nvSpPr>
          <p:spPr>
            <a:xfrm>
              <a:off x="4197287" y="3161088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11" name="tx20">
              <a:extLst>
                <a:ext uri="{FF2B5EF4-FFF2-40B4-BE49-F238E27FC236}">
                  <a16:creationId xmlns:a16="http://schemas.microsoft.com/office/drawing/2014/main" id="{41744C94-AE01-4F51-5AF5-90EF29BC2CEC}"/>
                </a:ext>
              </a:extLst>
            </p:cNvPr>
            <p:cNvSpPr/>
            <p:nvPr/>
          </p:nvSpPr>
          <p:spPr>
            <a:xfrm>
              <a:off x="4361944" y="2876438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-0.06</a:t>
              </a:r>
            </a:p>
          </p:txBody>
        </p:sp>
        <p:sp>
          <p:nvSpPr>
            <p:cNvPr id="1912" name="tx21">
              <a:extLst>
                <a:ext uri="{FF2B5EF4-FFF2-40B4-BE49-F238E27FC236}">
                  <a16:creationId xmlns:a16="http://schemas.microsoft.com/office/drawing/2014/main" id="{6C3F83A1-0ADF-6221-FD9C-7EEF0A00A2E4}"/>
                </a:ext>
              </a:extLst>
            </p:cNvPr>
            <p:cNvSpPr/>
            <p:nvPr/>
          </p:nvSpPr>
          <p:spPr>
            <a:xfrm>
              <a:off x="4374424" y="3876829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0.36</a:t>
              </a:r>
            </a:p>
          </p:txBody>
        </p:sp>
        <p:sp>
          <p:nvSpPr>
            <p:cNvPr id="1913" name="tx22">
              <a:extLst>
                <a:ext uri="{FF2B5EF4-FFF2-40B4-BE49-F238E27FC236}">
                  <a16:creationId xmlns:a16="http://schemas.microsoft.com/office/drawing/2014/main" id="{80B160C4-DEAE-2970-C5D2-0FC7B33DCE6A}"/>
                </a:ext>
              </a:extLst>
            </p:cNvPr>
            <p:cNvSpPr/>
            <p:nvPr/>
          </p:nvSpPr>
          <p:spPr>
            <a:xfrm>
              <a:off x="4374424" y="4377125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0.16</a:t>
              </a:r>
            </a:p>
          </p:txBody>
        </p:sp>
        <p:sp>
          <p:nvSpPr>
            <p:cNvPr id="1914" name="rc96">
              <a:extLst>
                <a:ext uri="{FF2B5EF4-FFF2-40B4-BE49-F238E27FC236}">
                  <a16:creationId xmlns:a16="http://schemas.microsoft.com/office/drawing/2014/main" id="{FB70C0BB-48A4-B21F-4506-B068B6D03416}"/>
                </a:ext>
              </a:extLst>
            </p:cNvPr>
            <p:cNvSpPr/>
            <p:nvPr/>
          </p:nvSpPr>
          <p:spPr>
            <a:xfrm>
              <a:off x="4197287" y="2160630"/>
              <a:ext cx="500229" cy="250114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869" name="组合 1868">
            <a:extLst>
              <a:ext uri="{FF2B5EF4-FFF2-40B4-BE49-F238E27FC236}">
                <a16:creationId xmlns:a16="http://schemas.microsoft.com/office/drawing/2014/main" id="{78876E11-54F8-3C07-731B-DDB8AC1B50DD}"/>
              </a:ext>
            </a:extLst>
          </p:cNvPr>
          <p:cNvGrpSpPr/>
          <p:nvPr/>
        </p:nvGrpSpPr>
        <p:grpSpPr>
          <a:xfrm>
            <a:off x="6255881" y="6120983"/>
            <a:ext cx="288226" cy="1449205"/>
            <a:chOff x="5733990" y="2160630"/>
            <a:chExt cx="500229" cy="2501145"/>
          </a:xfrm>
        </p:grpSpPr>
        <p:sp>
          <p:nvSpPr>
            <p:cNvPr id="1880" name="rc4">
              <a:extLst>
                <a:ext uri="{FF2B5EF4-FFF2-40B4-BE49-F238E27FC236}">
                  <a16:creationId xmlns:a16="http://schemas.microsoft.com/office/drawing/2014/main" id="{69337310-84A5-69CF-D1F9-7BC32F00F1A3}"/>
                </a:ext>
              </a:extLst>
            </p:cNvPr>
            <p:cNvSpPr/>
            <p:nvPr/>
          </p:nvSpPr>
          <p:spPr>
            <a:xfrm>
              <a:off x="5733990" y="2160630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1" name="rc5">
              <a:extLst>
                <a:ext uri="{FF2B5EF4-FFF2-40B4-BE49-F238E27FC236}">
                  <a16:creationId xmlns:a16="http://schemas.microsoft.com/office/drawing/2014/main" id="{A94E22A7-0951-8ACA-512C-98DA1FCBE599}"/>
                </a:ext>
              </a:extLst>
            </p:cNvPr>
            <p:cNvSpPr/>
            <p:nvPr/>
          </p:nvSpPr>
          <p:spPr>
            <a:xfrm>
              <a:off x="5733990" y="2660859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2" name="rc6">
              <a:extLst>
                <a:ext uri="{FF2B5EF4-FFF2-40B4-BE49-F238E27FC236}">
                  <a16:creationId xmlns:a16="http://schemas.microsoft.com/office/drawing/2014/main" id="{301275CE-A93C-5AFB-A47D-35D8E6F11199}"/>
                </a:ext>
              </a:extLst>
            </p:cNvPr>
            <p:cNvSpPr/>
            <p:nvPr/>
          </p:nvSpPr>
          <p:spPr>
            <a:xfrm>
              <a:off x="5733990" y="3161088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3" name="rc7">
              <a:extLst>
                <a:ext uri="{FF2B5EF4-FFF2-40B4-BE49-F238E27FC236}">
                  <a16:creationId xmlns:a16="http://schemas.microsoft.com/office/drawing/2014/main" id="{FD4B2A27-2425-98EB-3823-A16042679671}"/>
                </a:ext>
              </a:extLst>
            </p:cNvPr>
            <p:cNvSpPr/>
            <p:nvPr/>
          </p:nvSpPr>
          <p:spPr>
            <a:xfrm>
              <a:off x="5733990" y="3661317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4" name="rc8">
              <a:extLst>
                <a:ext uri="{FF2B5EF4-FFF2-40B4-BE49-F238E27FC236}">
                  <a16:creationId xmlns:a16="http://schemas.microsoft.com/office/drawing/2014/main" id="{67952F89-52A4-B35F-A241-1A00890476BF}"/>
                </a:ext>
              </a:extLst>
            </p:cNvPr>
            <p:cNvSpPr/>
            <p:nvPr/>
          </p:nvSpPr>
          <p:spPr>
            <a:xfrm>
              <a:off x="5733990" y="4161546"/>
              <a:ext cx="500229" cy="500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5" name="rc10">
              <a:extLst>
                <a:ext uri="{FF2B5EF4-FFF2-40B4-BE49-F238E27FC236}">
                  <a16:creationId xmlns:a16="http://schemas.microsoft.com/office/drawing/2014/main" id="{0406CC62-38FB-35EC-C65A-B9D3B587B1F1}"/>
                </a:ext>
              </a:extLst>
            </p:cNvPr>
            <p:cNvSpPr/>
            <p:nvPr/>
          </p:nvSpPr>
          <p:spPr>
            <a:xfrm>
              <a:off x="5783731" y="2710601"/>
              <a:ext cx="400745" cy="400745"/>
            </a:xfrm>
            <a:prstGeom prst="rect">
              <a:avLst/>
            </a:prstGeom>
            <a:solidFill>
              <a:srgbClr val="7882B4">
                <a:alpha val="100000"/>
              </a:srgbClr>
            </a:solidFill>
            <a:ln w="9525" cap="rnd">
              <a:solidFill>
                <a:srgbClr val="78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6" name="rc11">
              <a:extLst>
                <a:ext uri="{FF2B5EF4-FFF2-40B4-BE49-F238E27FC236}">
                  <a16:creationId xmlns:a16="http://schemas.microsoft.com/office/drawing/2014/main" id="{4ADCC9E6-A898-451A-99F7-201682807008}"/>
                </a:ext>
              </a:extLst>
            </p:cNvPr>
            <p:cNvSpPr/>
            <p:nvPr/>
          </p:nvSpPr>
          <p:spPr>
            <a:xfrm>
              <a:off x="5772669" y="3199767"/>
              <a:ext cx="422871" cy="422871"/>
            </a:xfrm>
            <a:prstGeom prst="rect">
              <a:avLst/>
            </a:prstGeom>
            <a:solidFill>
              <a:srgbClr val="646FA8">
                <a:alpha val="100000"/>
              </a:srgbClr>
            </a:solidFill>
            <a:ln w="9525" cap="rnd">
              <a:solidFill>
                <a:srgbClr val="646F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7" name="rc12">
              <a:extLst>
                <a:ext uri="{FF2B5EF4-FFF2-40B4-BE49-F238E27FC236}">
                  <a16:creationId xmlns:a16="http://schemas.microsoft.com/office/drawing/2014/main" id="{CA7ACCEA-9EE1-C93F-69A1-43DE1593DB29}"/>
                </a:ext>
              </a:extLst>
            </p:cNvPr>
            <p:cNvSpPr/>
            <p:nvPr/>
          </p:nvSpPr>
          <p:spPr>
            <a:xfrm>
              <a:off x="5791763" y="3719091"/>
              <a:ext cx="384682" cy="384682"/>
            </a:xfrm>
            <a:prstGeom prst="rect">
              <a:avLst/>
            </a:prstGeom>
            <a:solidFill>
              <a:srgbClr val="8D95BF">
                <a:alpha val="100000"/>
              </a:srgbClr>
            </a:solidFill>
            <a:ln w="9525" cap="rnd">
              <a:solidFill>
                <a:srgbClr val="8D95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8" name="rc14">
              <a:extLst>
                <a:ext uri="{FF2B5EF4-FFF2-40B4-BE49-F238E27FC236}">
                  <a16:creationId xmlns:a16="http://schemas.microsoft.com/office/drawing/2014/main" id="{23EFC445-0BDF-26B8-22EE-5A5A22327550}"/>
                </a:ext>
              </a:extLst>
            </p:cNvPr>
            <p:cNvSpPr/>
            <p:nvPr/>
          </p:nvSpPr>
          <p:spPr>
            <a:xfrm>
              <a:off x="5733990" y="2160630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89" name="rc15">
              <a:extLst>
                <a:ext uri="{FF2B5EF4-FFF2-40B4-BE49-F238E27FC236}">
                  <a16:creationId xmlns:a16="http://schemas.microsoft.com/office/drawing/2014/main" id="{B433AEDF-A401-DC78-9070-E9D8B4822A72}"/>
                </a:ext>
              </a:extLst>
            </p:cNvPr>
            <p:cNvSpPr/>
            <p:nvPr/>
          </p:nvSpPr>
          <p:spPr>
            <a:xfrm>
              <a:off x="5733990" y="2660859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90" name="rc16">
              <a:extLst>
                <a:ext uri="{FF2B5EF4-FFF2-40B4-BE49-F238E27FC236}">
                  <a16:creationId xmlns:a16="http://schemas.microsoft.com/office/drawing/2014/main" id="{2417C6DF-D999-F88B-62DB-929A2E83BB2C}"/>
                </a:ext>
              </a:extLst>
            </p:cNvPr>
            <p:cNvSpPr/>
            <p:nvPr/>
          </p:nvSpPr>
          <p:spPr>
            <a:xfrm>
              <a:off x="5733990" y="3161088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91" name="rc17">
              <a:extLst>
                <a:ext uri="{FF2B5EF4-FFF2-40B4-BE49-F238E27FC236}">
                  <a16:creationId xmlns:a16="http://schemas.microsoft.com/office/drawing/2014/main" id="{D890734F-35C9-8F16-5D89-BD2368E1CDAE}"/>
                </a:ext>
              </a:extLst>
            </p:cNvPr>
            <p:cNvSpPr/>
            <p:nvPr/>
          </p:nvSpPr>
          <p:spPr>
            <a:xfrm>
              <a:off x="5733990" y="3661317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92" name="rc18">
              <a:extLst>
                <a:ext uri="{FF2B5EF4-FFF2-40B4-BE49-F238E27FC236}">
                  <a16:creationId xmlns:a16="http://schemas.microsoft.com/office/drawing/2014/main" id="{0CA9F85A-6F82-F9EB-E181-DE9569A3DE8D}"/>
                </a:ext>
              </a:extLst>
            </p:cNvPr>
            <p:cNvSpPr/>
            <p:nvPr/>
          </p:nvSpPr>
          <p:spPr>
            <a:xfrm>
              <a:off x="5733990" y="4161546"/>
              <a:ext cx="500229" cy="50022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93" name="tx19">
              <a:extLst>
                <a:ext uri="{FF2B5EF4-FFF2-40B4-BE49-F238E27FC236}">
                  <a16:creationId xmlns:a16="http://schemas.microsoft.com/office/drawing/2014/main" id="{58212D01-533B-BD36-D2A8-3BD34349790E}"/>
                </a:ext>
              </a:extLst>
            </p:cNvPr>
            <p:cNvSpPr/>
            <p:nvPr/>
          </p:nvSpPr>
          <p:spPr>
            <a:xfrm>
              <a:off x="5898647" y="2376209"/>
              <a:ext cx="170914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-0.09</a:t>
              </a:r>
            </a:p>
          </p:txBody>
        </p:sp>
        <p:sp>
          <p:nvSpPr>
            <p:cNvPr id="1894" name="tx20">
              <a:extLst>
                <a:ext uri="{FF2B5EF4-FFF2-40B4-BE49-F238E27FC236}">
                  <a16:creationId xmlns:a16="http://schemas.microsoft.com/office/drawing/2014/main" id="{C0077599-2360-81E1-4990-4EC0B6968BFB}"/>
                </a:ext>
              </a:extLst>
            </p:cNvPr>
            <p:cNvSpPr/>
            <p:nvPr/>
          </p:nvSpPr>
          <p:spPr>
            <a:xfrm>
              <a:off x="5911127" y="2876438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0.64</a:t>
              </a:r>
            </a:p>
          </p:txBody>
        </p:sp>
        <p:sp>
          <p:nvSpPr>
            <p:cNvPr id="1895" name="tx21">
              <a:extLst>
                <a:ext uri="{FF2B5EF4-FFF2-40B4-BE49-F238E27FC236}">
                  <a16:creationId xmlns:a16="http://schemas.microsoft.com/office/drawing/2014/main" id="{E3191ADC-0D5E-3E1A-9CEC-9C1877A1AC3E}"/>
                </a:ext>
              </a:extLst>
            </p:cNvPr>
            <p:cNvSpPr/>
            <p:nvPr/>
          </p:nvSpPr>
          <p:spPr>
            <a:xfrm>
              <a:off x="5911127" y="3376667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0.71</a:t>
              </a:r>
            </a:p>
          </p:txBody>
        </p:sp>
        <p:sp>
          <p:nvSpPr>
            <p:cNvPr id="1896" name="tx22">
              <a:extLst>
                <a:ext uri="{FF2B5EF4-FFF2-40B4-BE49-F238E27FC236}">
                  <a16:creationId xmlns:a16="http://schemas.microsoft.com/office/drawing/2014/main" id="{E0923DFF-7FF3-A06A-7AD5-755DEA7E1AAD}"/>
                </a:ext>
              </a:extLst>
            </p:cNvPr>
            <p:cNvSpPr/>
            <p:nvPr/>
          </p:nvSpPr>
          <p:spPr>
            <a:xfrm>
              <a:off x="5911127" y="3876896"/>
              <a:ext cx="145955" cy="6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0.59</a:t>
              </a:r>
            </a:p>
          </p:txBody>
        </p:sp>
        <p:sp>
          <p:nvSpPr>
            <p:cNvPr id="1897" name="tx23">
              <a:extLst>
                <a:ext uri="{FF2B5EF4-FFF2-40B4-BE49-F238E27FC236}">
                  <a16:creationId xmlns:a16="http://schemas.microsoft.com/office/drawing/2014/main" id="{32CAFF4F-7FC6-1F14-B04A-ABD5D86C21DA}"/>
                </a:ext>
              </a:extLst>
            </p:cNvPr>
            <p:cNvSpPr/>
            <p:nvPr/>
          </p:nvSpPr>
          <p:spPr>
            <a:xfrm>
              <a:off x="5911127" y="4377058"/>
              <a:ext cx="145955" cy="66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0.23</a:t>
              </a:r>
            </a:p>
          </p:txBody>
        </p:sp>
        <p:sp>
          <p:nvSpPr>
            <p:cNvPr id="1898" name="rc95">
              <a:extLst>
                <a:ext uri="{FF2B5EF4-FFF2-40B4-BE49-F238E27FC236}">
                  <a16:creationId xmlns:a16="http://schemas.microsoft.com/office/drawing/2014/main" id="{5786A08F-0257-99E7-0135-67BF6ED791CE}"/>
                </a:ext>
              </a:extLst>
            </p:cNvPr>
            <p:cNvSpPr/>
            <p:nvPr/>
          </p:nvSpPr>
          <p:spPr>
            <a:xfrm>
              <a:off x="5733990" y="2160630"/>
              <a:ext cx="500229" cy="250114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871" name="tx91">
            <a:extLst>
              <a:ext uri="{FF2B5EF4-FFF2-40B4-BE49-F238E27FC236}">
                <a16:creationId xmlns:a16="http://schemas.microsoft.com/office/drawing/2014/main" id="{EC2D05E6-EDBB-72CE-F9B1-1ACAA0974DA0}"/>
              </a:ext>
            </a:extLst>
          </p:cNvPr>
          <p:cNvSpPr/>
          <p:nvPr/>
        </p:nvSpPr>
        <p:spPr>
          <a:xfrm rot="18004723">
            <a:off x="5197166" y="8078419"/>
            <a:ext cx="208590" cy="1244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Positive link number</a:t>
            </a:r>
            <a:endParaRPr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72" name="tx88">
            <a:extLst>
              <a:ext uri="{FF2B5EF4-FFF2-40B4-BE49-F238E27FC236}">
                <a16:creationId xmlns:a16="http://schemas.microsoft.com/office/drawing/2014/main" id="{5E42F2B7-BDED-8479-D528-253FB95A0EF6}"/>
              </a:ext>
            </a:extLst>
          </p:cNvPr>
          <p:cNvSpPr/>
          <p:nvPr/>
        </p:nvSpPr>
        <p:spPr>
          <a:xfrm rot="18004723">
            <a:off x="5476566" y="8108778"/>
            <a:ext cx="208590" cy="114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Negative link number</a:t>
            </a:r>
            <a:endParaRPr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73" name="tx87">
            <a:extLst>
              <a:ext uri="{FF2B5EF4-FFF2-40B4-BE49-F238E27FC236}">
                <a16:creationId xmlns:a16="http://schemas.microsoft.com/office/drawing/2014/main" id="{DEFA10ED-AD52-088D-3DFC-5F9F3A52B8DE}"/>
              </a:ext>
            </a:extLst>
          </p:cNvPr>
          <p:cNvSpPr/>
          <p:nvPr/>
        </p:nvSpPr>
        <p:spPr>
          <a:xfrm rot="18004723">
            <a:off x="5789614" y="8132659"/>
            <a:ext cx="208590" cy="1244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Keystone taxa number</a:t>
            </a:r>
            <a:endParaRPr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74" name="tx92">
            <a:extLst>
              <a:ext uri="{FF2B5EF4-FFF2-40B4-BE49-F238E27FC236}">
                <a16:creationId xmlns:a16="http://schemas.microsoft.com/office/drawing/2014/main" id="{EDBE5863-34F2-6C6A-635A-1F5D206DD377}"/>
              </a:ext>
            </a:extLst>
          </p:cNvPr>
          <p:cNvSpPr/>
          <p:nvPr/>
        </p:nvSpPr>
        <p:spPr>
          <a:xfrm rot="18004723" flipH="1">
            <a:off x="6197475" y="7984906"/>
            <a:ext cx="135939" cy="1244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number</a:t>
            </a:r>
            <a:endParaRPr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7" name="矩形 1846">
            <a:extLst>
              <a:ext uri="{FF2B5EF4-FFF2-40B4-BE49-F238E27FC236}">
                <a16:creationId xmlns:a16="http://schemas.microsoft.com/office/drawing/2014/main" id="{6BCD8E5F-D7F7-F5B0-1672-4417C1B89EC4}"/>
              </a:ext>
            </a:extLst>
          </p:cNvPr>
          <p:cNvSpPr/>
          <p:nvPr/>
        </p:nvSpPr>
        <p:spPr>
          <a:xfrm>
            <a:off x="5385969" y="5294487"/>
            <a:ext cx="1153233" cy="821329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42" name="组合 1941">
            <a:extLst>
              <a:ext uri="{FF2B5EF4-FFF2-40B4-BE49-F238E27FC236}">
                <a16:creationId xmlns:a16="http://schemas.microsoft.com/office/drawing/2014/main" id="{7C3B8CD2-6585-789F-CBFE-90867EA1B4D9}"/>
              </a:ext>
            </a:extLst>
          </p:cNvPr>
          <p:cNvGrpSpPr/>
          <p:nvPr/>
        </p:nvGrpSpPr>
        <p:grpSpPr>
          <a:xfrm>
            <a:off x="4636128" y="6247617"/>
            <a:ext cx="342272" cy="1250739"/>
            <a:chOff x="4419603" y="1531553"/>
            <a:chExt cx="342272" cy="1250739"/>
          </a:xfrm>
        </p:grpSpPr>
        <p:sp>
          <p:nvSpPr>
            <p:cNvPr id="1943" name="tx92">
              <a:extLst>
                <a:ext uri="{FF2B5EF4-FFF2-40B4-BE49-F238E27FC236}">
                  <a16:creationId xmlns:a16="http://schemas.microsoft.com/office/drawing/2014/main" id="{1671B35B-9B4E-7367-BAAA-D57FE2B98795}"/>
                </a:ext>
              </a:extLst>
            </p:cNvPr>
            <p:cNvSpPr/>
            <p:nvPr/>
          </p:nvSpPr>
          <p:spPr>
            <a:xfrm>
              <a:off x="4589177" y="1531553"/>
              <a:ext cx="156666" cy="378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Bacteri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al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44" name="tx93">
              <a:extLst>
                <a:ext uri="{FF2B5EF4-FFF2-40B4-BE49-F238E27FC236}">
                  <a16:creationId xmlns:a16="http://schemas.microsoft.com/office/drawing/2014/main" id="{5B672A81-F594-38A6-8A08-221FA8DC9378}"/>
                </a:ext>
              </a:extLst>
            </p:cNvPr>
            <p:cNvSpPr/>
            <p:nvPr/>
          </p:nvSpPr>
          <p:spPr>
            <a:xfrm>
              <a:off x="4655049" y="1779477"/>
              <a:ext cx="106826" cy="481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Fung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al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45" name="tx94">
              <a:extLst>
                <a:ext uri="{FF2B5EF4-FFF2-40B4-BE49-F238E27FC236}">
                  <a16:creationId xmlns:a16="http://schemas.microsoft.com/office/drawing/2014/main" id="{B8FD725C-C74D-32F5-E619-B84DE25EF620}"/>
                </a:ext>
              </a:extLst>
            </p:cNvPr>
            <p:cNvSpPr/>
            <p:nvPr/>
          </p:nvSpPr>
          <p:spPr>
            <a:xfrm>
              <a:off x="4538308" y="2082053"/>
              <a:ext cx="170931" cy="378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Protozoa</a:t>
              </a:r>
              <a:r>
                <a:rPr lang="en-US" altLang="zh-CN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46" name="tx95">
              <a:extLst>
                <a:ext uri="{FF2B5EF4-FFF2-40B4-BE49-F238E27FC236}">
                  <a16:creationId xmlns:a16="http://schemas.microsoft.com/office/drawing/2014/main" id="{D8237A09-13DD-4107-7A80-FF8B4243E51C}"/>
                </a:ext>
              </a:extLst>
            </p:cNvPr>
            <p:cNvSpPr/>
            <p:nvPr/>
          </p:nvSpPr>
          <p:spPr>
            <a:xfrm>
              <a:off x="4514961" y="2374303"/>
              <a:ext cx="197021" cy="378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Nematode</a:t>
              </a: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47" name="tx96">
              <a:extLst>
                <a:ext uri="{FF2B5EF4-FFF2-40B4-BE49-F238E27FC236}">
                  <a16:creationId xmlns:a16="http://schemas.microsoft.com/office/drawing/2014/main" id="{7354A706-A4CE-FECD-ECFF-BD78B54D8AA1}"/>
                </a:ext>
              </a:extLst>
            </p:cNvPr>
            <p:cNvSpPr/>
            <p:nvPr/>
          </p:nvSpPr>
          <p:spPr>
            <a:xfrm>
              <a:off x="4421613" y="2660032"/>
              <a:ext cx="303796" cy="4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48" name="tx94">
              <a:extLst>
                <a:ext uri="{FF2B5EF4-FFF2-40B4-BE49-F238E27FC236}">
                  <a16:creationId xmlns:a16="http://schemas.microsoft.com/office/drawing/2014/main" id="{944E0435-D851-5F80-23E2-E7F79BB521BB}"/>
                </a:ext>
              </a:extLst>
            </p:cNvPr>
            <p:cNvSpPr/>
            <p:nvPr/>
          </p:nvSpPr>
          <p:spPr>
            <a:xfrm>
              <a:off x="4419603" y="2591641"/>
              <a:ext cx="303796" cy="190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Whole microbiota </a:t>
              </a: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community network</a:t>
              </a:r>
              <a:endParaRPr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50" name="文本框 1949">
            <a:extLst>
              <a:ext uri="{FF2B5EF4-FFF2-40B4-BE49-F238E27FC236}">
                <a16:creationId xmlns:a16="http://schemas.microsoft.com/office/drawing/2014/main" id="{740BFFB6-B99F-E871-FE1A-06F9C538460A}"/>
              </a:ext>
            </a:extLst>
          </p:cNvPr>
          <p:cNvSpPr txBox="1"/>
          <p:nvPr/>
        </p:nvSpPr>
        <p:spPr>
          <a:xfrm>
            <a:off x="5415272" y="5496286"/>
            <a:ext cx="1153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Exoenzyme </a:t>
            </a:r>
          </a:p>
          <a:p>
            <a:pPr algn="ctr"/>
            <a:r>
              <a:rPr lang="en-US" sz="105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gross activity</a:t>
            </a:r>
          </a:p>
        </p:txBody>
      </p:sp>
    </p:spTree>
    <p:extLst>
      <p:ext uri="{BB962C8B-B14F-4D97-AF65-F5344CB8AC3E}">
        <p14:creationId xmlns:p14="http://schemas.microsoft.com/office/powerpoint/2010/main" val="40194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309</Words>
  <Application>Microsoft Office PowerPoint</Application>
  <PresentationFormat>A4 纸张(210x297 毫米)</PresentationFormat>
  <Paragraphs>188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 Unicode MS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邢 稳</cp:lastModifiedBy>
  <cp:revision>127</cp:revision>
  <dcterms:created xsi:type="dcterms:W3CDTF">2015-07-14T21:05:00Z</dcterms:created>
  <dcterms:modified xsi:type="dcterms:W3CDTF">2023-11-07T02:31:07Z</dcterms:modified>
</cp:coreProperties>
</file>