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969706" y="27518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1969706" y="27518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969706" y="27518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969706" y="34966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969706" y="27518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969706" y="27518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969706" y="22483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969706" y="20071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969706" y="28777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969706" y="27518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969706" y="27518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969706" y="28777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969706" y="22483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77714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1728383" y="3269767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758888" y="2741801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758888" y="2216565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758888" y="1689964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837692" y="33100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837692" y="2783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837692" y="22568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837692" y="17302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8324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66350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9460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7686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59979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43089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2023-06-08T22:44:11Z</dcterms:modified>
</cp:coreProperties>
</file>