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875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210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875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32086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455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875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875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455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455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875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32086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875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728383" y="344345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758888" y="286586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758888" y="229100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58888" y="171477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837692" y="3483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37692" y="29075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37692" y="23313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37692" y="1755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2023-06-08T22:39:58Z</dcterms:modified>
</cp:coreProperties>
</file>